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Lst>
  <p:sldSz cx="12192000" cy="6858000"/>
  <p:notesSz cx="6858000" cy="9144000"/>
  <p:defaultTextStyle>
    <a:defPPr>
      <a:defRPr lang="en-S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00" autoAdjust="0"/>
    <p:restoredTop sz="94660"/>
  </p:normalViewPr>
  <p:slideViewPr>
    <p:cSldViewPr snapToGrid="0">
      <p:cViewPr varScale="1">
        <p:scale>
          <a:sx n="90" d="100"/>
          <a:sy n="90" d="100"/>
        </p:scale>
        <p:origin x="108" y="1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st Of the Best" userId="765f1ba74c85bbe3" providerId="LiveId" clId="{5801A605-0EAA-4E02-8385-EBDFD7828DF6}"/>
    <pc:docChg chg="undo custSel addSld modSld sldOrd">
      <pc:chgData name="Best Of the Best" userId="765f1ba74c85bbe3" providerId="LiveId" clId="{5801A605-0EAA-4E02-8385-EBDFD7828DF6}" dt="2025-12-10T19:49:06.007" v="787" actId="26606"/>
      <pc:docMkLst>
        <pc:docMk/>
      </pc:docMkLst>
      <pc:sldChg chg="addSp modSp mod setBg addAnim">
        <pc:chgData name="Best Of the Best" userId="765f1ba74c85bbe3" providerId="LiveId" clId="{5801A605-0EAA-4E02-8385-EBDFD7828DF6}" dt="2025-12-10T19:07:58.029" v="108"/>
        <pc:sldMkLst>
          <pc:docMk/>
          <pc:sldMk cId="3098877427" sldId="257"/>
        </pc:sldMkLst>
        <pc:spChg chg="mod">
          <ac:chgData name="Best Of the Best" userId="765f1ba74c85bbe3" providerId="LiveId" clId="{5801A605-0EAA-4E02-8385-EBDFD7828DF6}" dt="2025-12-10T19:07:58.028" v="107" actId="26606"/>
          <ac:spMkLst>
            <pc:docMk/>
            <pc:sldMk cId="3098877427" sldId="257"/>
            <ac:spMk id="2" creationId="{B1788158-33B0-42B8-DE20-866454A075C2}"/>
          </ac:spMkLst>
        </pc:spChg>
        <pc:spChg chg="mod">
          <ac:chgData name="Best Of the Best" userId="765f1ba74c85bbe3" providerId="LiveId" clId="{5801A605-0EAA-4E02-8385-EBDFD7828DF6}" dt="2025-12-10T19:07:58.028" v="107" actId="26606"/>
          <ac:spMkLst>
            <pc:docMk/>
            <pc:sldMk cId="3098877427" sldId="257"/>
            <ac:spMk id="3" creationId="{B7F7EA8B-5674-94EA-9BBD-6D56C0499B2A}"/>
          </ac:spMkLst>
        </pc:spChg>
        <pc:spChg chg="add">
          <ac:chgData name="Best Of the Best" userId="765f1ba74c85bbe3" providerId="LiveId" clId="{5801A605-0EAA-4E02-8385-EBDFD7828DF6}" dt="2025-12-10T19:07:58.028" v="107" actId="26606"/>
          <ac:spMkLst>
            <pc:docMk/>
            <pc:sldMk cId="3098877427" sldId="257"/>
            <ac:spMk id="8" creationId="{907EF6B7-1338-4443-8C46-6A318D952DFD}"/>
          </ac:spMkLst>
        </pc:spChg>
        <pc:spChg chg="add">
          <ac:chgData name="Best Of the Best" userId="765f1ba74c85bbe3" providerId="LiveId" clId="{5801A605-0EAA-4E02-8385-EBDFD7828DF6}" dt="2025-12-10T19:07:58.028" v="107" actId="26606"/>
          <ac:spMkLst>
            <pc:docMk/>
            <pc:sldMk cId="3098877427" sldId="257"/>
            <ac:spMk id="10" creationId="{DAAE4CDD-124C-4DCF-9584-B6033B545DD5}"/>
          </ac:spMkLst>
        </pc:spChg>
        <pc:spChg chg="add">
          <ac:chgData name="Best Of the Best" userId="765f1ba74c85bbe3" providerId="LiveId" clId="{5801A605-0EAA-4E02-8385-EBDFD7828DF6}" dt="2025-12-10T19:07:58.028" v="107" actId="26606"/>
          <ac:spMkLst>
            <pc:docMk/>
            <pc:sldMk cId="3098877427" sldId="257"/>
            <ac:spMk id="12" creationId="{081E4A58-353D-44AE-B2FC-2A74E2E400F7}"/>
          </ac:spMkLst>
        </pc:spChg>
      </pc:sldChg>
      <pc:sldChg chg="addSp modSp new mod setBg">
        <pc:chgData name="Best Of the Best" userId="765f1ba74c85bbe3" providerId="LiveId" clId="{5801A605-0EAA-4E02-8385-EBDFD7828DF6}" dt="2025-12-10T19:11:32.704" v="135" actId="26606"/>
        <pc:sldMkLst>
          <pc:docMk/>
          <pc:sldMk cId="1190780314" sldId="258"/>
        </pc:sldMkLst>
        <pc:spChg chg="mod">
          <ac:chgData name="Best Of the Best" userId="765f1ba74c85bbe3" providerId="LiveId" clId="{5801A605-0EAA-4E02-8385-EBDFD7828DF6}" dt="2025-12-10T19:11:32.704" v="135" actId="26606"/>
          <ac:spMkLst>
            <pc:docMk/>
            <pc:sldMk cId="1190780314" sldId="258"/>
            <ac:spMk id="2" creationId="{09B7D519-A68C-48A4-A005-42647D3F6280}"/>
          </ac:spMkLst>
        </pc:spChg>
        <pc:spChg chg="mod ord">
          <ac:chgData name="Best Of the Best" userId="765f1ba74c85bbe3" providerId="LiveId" clId="{5801A605-0EAA-4E02-8385-EBDFD7828DF6}" dt="2025-12-10T19:11:32.704" v="135" actId="26606"/>
          <ac:spMkLst>
            <pc:docMk/>
            <pc:sldMk cId="1190780314" sldId="258"/>
            <ac:spMk id="3" creationId="{88566A76-8FE3-7922-FE29-1F1B183D17C4}"/>
          </ac:spMkLst>
        </pc:spChg>
        <pc:spChg chg="add">
          <ac:chgData name="Best Of the Best" userId="765f1ba74c85bbe3" providerId="LiveId" clId="{5801A605-0EAA-4E02-8385-EBDFD7828DF6}" dt="2025-12-10T19:11:32.704" v="135" actId="26606"/>
          <ac:spMkLst>
            <pc:docMk/>
            <pc:sldMk cId="1190780314" sldId="258"/>
            <ac:spMk id="1031" creationId="{04812C46-200A-4DEB-A05E-3ED6C68C2387}"/>
          </ac:spMkLst>
        </pc:spChg>
        <pc:picChg chg="add mod">
          <ac:chgData name="Best Of the Best" userId="765f1ba74c85bbe3" providerId="LiveId" clId="{5801A605-0EAA-4E02-8385-EBDFD7828DF6}" dt="2025-12-10T19:11:32.704" v="135" actId="26606"/>
          <ac:picMkLst>
            <pc:docMk/>
            <pc:sldMk cId="1190780314" sldId="258"/>
            <ac:picMk id="1026" creationId="{FF60E7EF-8085-D405-A5D7-619EA15D3106}"/>
          </ac:picMkLst>
        </pc:picChg>
      </pc:sldChg>
      <pc:sldChg chg="addSp modSp new mod setBg">
        <pc:chgData name="Best Of the Best" userId="765f1ba74c85bbe3" providerId="LiveId" clId="{5801A605-0EAA-4E02-8385-EBDFD7828DF6}" dt="2025-12-10T19:16:11.238" v="201" actId="26606"/>
        <pc:sldMkLst>
          <pc:docMk/>
          <pc:sldMk cId="600620169" sldId="259"/>
        </pc:sldMkLst>
        <pc:spChg chg="mod">
          <ac:chgData name="Best Of the Best" userId="765f1ba74c85bbe3" providerId="LiveId" clId="{5801A605-0EAA-4E02-8385-EBDFD7828DF6}" dt="2025-12-10T19:16:11.238" v="201" actId="26606"/>
          <ac:spMkLst>
            <pc:docMk/>
            <pc:sldMk cId="600620169" sldId="259"/>
            <ac:spMk id="2" creationId="{149A2F52-FB4D-5B95-411A-E2A2EE4D40E4}"/>
          </ac:spMkLst>
        </pc:spChg>
        <pc:spChg chg="mod">
          <ac:chgData name="Best Of the Best" userId="765f1ba74c85bbe3" providerId="LiveId" clId="{5801A605-0EAA-4E02-8385-EBDFD7828DF6}" dt="2025-12-10T19:16:11.238" v="201" actId="26606"/>
          <ac:spMkLst>
            <pc:docMk/>
            <pc:sldMk cId="600620169" sldId="259"/>
            <ac:spMk id="3" creationId="{25BD4092-19B4-8DC1-7335-5483297430BF}"/>
          </ac:spMkLst>
        </pc:spChg>
        <pc:spChg chg="add">
          <ac:chgData name="Best Of the Best" userId="765f1ba74c85bbe3" providerId="LiveId" clId="{5801A605-0EAA-4E02-8385-EBDFD7828DF6}" dt="2025-12-10T19:16:11.238" v="201" actId="26606"/>
          <ac:spMkLst>
            <pc:docMk/>
            <pc:sldMk cId="600620169" sldId="259"/>
            <ac:spMk id="2055" creationId="{45D37F4E-DDB4-456B-97E0-9937730A039F}"/>
          </ac:spMkLst>
        </pc:spChg>
        <pc:spChg chg="add">
          <ac:chgData name="Best Of the Best" userId="765f1ba74c85bbe3" providerId="LiveId" clId="{5801A605-0EAA-4E02-8385-EBDFD7828DF6}" dt="2025-12-10T19:16:11.238" v="201" actId="26606"/>
          <ac:spMkLst>
            <pc:docMk/>
            <pc:sldMk cId="600620169" sldId="259"/>
            <ac:spMk id="2057" creationId="{B2DD41CD-8F47-4F56-AD12-4E2FF7696987}"/>
          </ac:spMkLst>
        </pc:spChg>
        <pc:picChg chg="add mod">
          <ac:chgData name="Best Of the Best" userId="765f1ba74c85bbe3" providerId="LiveId" clId="{5801A605-0EAA-4E02-8385-EBDFD7828DF6}" dt="2025-12-10T19:16:11.238" v="201" actId="26606"/>
          <ac:picMkLst>
            <pc:docMk/>
            <pc:sldMk cId="600620169" sldId="259"/>
            <ac:picMk id="2050" creationId="{950E8EA2-4DCB-9159-9A18-7186C9E22322}"/>
          </ac:picMkLst>
        </pc:picChg>
      </pc:sldChg>
      <pc:sldChg chg="addSp modSp new mod setBg">
        <pc:chgData name="Best Of the Best" userId="765f1ba74c85bbe3" providerId="LiveId" clId="{5801A605-0EAA-4E02-8385-EBDFD7828DF6}" dt="2025-12-10T19:24:57.523" v="344" actId="20577"/>
        <pc:sldMkLst>
          <pc:docMk/>
          <pc:sldMk cId="3926946788" sldId="260"/>
        </pc:sldMkLst>
        <pc:spChg chg="mod">
          <ac:chgData name="Best Of the Best" userId="765f1ba74c85bbe3" providerId="LiveId" clId="{5801A605-0EAA-4E02-8385-EBDFD7828DF6}" dt="2025-12-10T19:24:57.523" v="344" actId="20577"/>
          <ac:spMkLst>
            <pc:docMk/>
            <pc:sldMk cId="3926946788" sldId="260"/>
            <ac:spMk id="2" creationId="{58F0F5FF-E6DF-9AC1-009A-41033AC3EE2C}"/>
          </ac:spMkLst>
        </pc:spChg>
        <pc:spChg chg="mod">
          <ac:chgData name="Best Of the Best" userId="765f1ba74c85bbe3" providerId="LiveId" clId="{5801A605-0EAA-4E02-8385-EBDFD7828DF6}" dt="2025-12-10T19:21:38.789" v="264" actId="26606"/>
          <ac:spMkLst>
            <pc:docMk/>
            <pc:sldMk cId="3926946788" sldId="260"/>
            <ac:spMk id="3" creationId="{77A55C51-B4A2-822F-A6E5-E23799C6A43A}"/>
          </ac:spMkLst>
        </pc:spChg>
        <pc:spChg chg="add">
          <ac:chgData name="Best Of the Best" userId="765f1ba74c85bbe3" providerId="LiveId" clId="{5801A605-0EAA-4E02-8385-EBDFD7828DF6}" dt="2025-12-10T19:21:38.789" v="264" actId="26606"/>
          <ac:spMkLst>
            <pc:docMk/>
            <pc:sldMk cId="3926946788" sldId="260"/>
            <ac:spMk id="8" creationId="{777A147A-9ED8-46B4-8660-1B3C2AA880B5}"/>
          </ac:spMkLst>
        </pc:spChg>
        <pc:spChg chg="add">
          <ac:chgData name="Best Of the Best" userId="765f1ba74c85bbe3" providerId="LiveId" clId="{5801A605-0EAA-4E02-8385-EBDFD7828DF6}" dt="2025-12-10T19:21:38.789" v="264" actId="26606"/>
          <ac:spMkLst>
            <pc:docMk/>
            <pc:sldMk cId="3926946788" sldId="260"/>
            <ac:spMk id="10" creationId="{5D6C15A0-C087-4593-8414-2B4EC1CDC3DE}"/>
          </ac:spMkLst>
        </pc:spChg>
      </pc:sldChg>
      <pc:sldChg chg="addSp modSp new mod ord setBg">
        <pc:chgData name="Best Of the Best" userId="765f1ba74c85bbe3" providerId="LiveId" clId="{5801A605-0EAA-4E02-8385-EBDFD7828DF6}" dt="2025-12-10T19:26:48.416" v="351" actId="26606"/>
        <pc:sldMkLst>
          <pc:docMk/>
          <pc:sldMk cId="1689368279" sldId="261"/>
        </pc:sldMkLst>
        <pc:spChg chg="mod">
          <ac:chgData name="Best Of the Best" userId="765f1ba74c85bbe3" providerId="LiveId" clId="{5801A605-0EAA-4E02-8385-EBDFD7828DF6}" dt="2025-12-10T19:26:48.416" v="351" actId="26606"/>
          <ac:spMkLst>
            <pc:docMk/>
            <pc:sldMk cId="1689368279" sldId="261"/>
            <ac:spMk id="2" creationId="{E0E04C00-F19B-8909-373A-D6DB0E741B8F}"/>
          </ac:spMkLst>
        </pc:spChg>
        <pc:spChg chg="mod">
          <ac:chgData name="Best Of the Best" userId="765f1ba74c85bbe3" providerId="LiveId" clId="{5801A605-0EAA-4E02-8385-EBDFD7828DF6}" dt="2025-12-10T19:26:48.416" v="351" actId="26606"/>
          <ac:spMkLst>
            <pc:docMk/>
            <pc:sldMk cId="1689368279" sldId="261"/>
            <ac:spMk id="3" creationId="{A338A30B-2A16-3EC1-7408-3CC757A1DE96}"/>
          </ac:spMkLst>
        </pc:spChg>
        <pc:spChg chg="add">
          <ac:chgData name="Best Of the Best" userId="765f1ba74c85bbe3" providerId="LiveId" clId="{5801A605-0EAA-4E02-8385-EBDFD7828DF6}" dt="2025-12-10T19:26:48.416" v="351" actId="26606"/>
          <ac:spMkLst>
            <pc:docMk/>
            <pc:sldMk cId="1689368279" sldId="261"/>
            <ac:spMk id="3079" creationId="{04812C46-200A-4DEB-A05E-3ED6C68C2387}"/>
          </ac:spMkLst>
        </pc:spChg>
        <pc:spChg chg="add">
          <ac:chgData name="Best Of the Best" userId="765f1ba74c85bbe3" providerId="LiveId" clId="{5801A605-0EAA-4E02-8385-EBDFD7828DF6}" dt="2025-12-10T19:26:48.416" v="351" actId="26606"/>
          <ac:spMkLst>
            <pc:docMk/>
            <pc:sldMk cId="1689368279" sldId="261"/>
            <ac:spMk id="3081" creationId="{D1EA859B-E555-4109-94F3-6700E046E008}"/>
          </ac:spMkLst>
        </pc:spChg>
        <pc:picChg chg="add mod ord">
          <ac:chgData name="Best Of the Best" userId="765f1ba74c85bbe3" providerId="LiveId" clId="{5801A605-0EAA-4E02-8385-EBDFD7828DF6}" dt="2025-12-10T19:26:48.416" v="351" actId="26606"/>
          <ac:picMkLst>
            <pc:docMk/>
            <pc:sldMk cId="1689368279" sldId="261"/>
            <ac:picMk id="3074" creationId="{7B2A27D0-E269-63FA-3FCE-8CBCCA14A549}"/>
          </ac:picMkLst>
        </pc:picChg>
      </pc:sldChg>
      <pc:sldChg chg="addSp modSp new mod setBg">
        <pc:chgData name="Best Of the Best" userId="765f1ba74c85bbe3" providerId="LiveId" clId="{5801A605-0EAA-4E02-8385-EBDFD7828DF6}" dt="2025-12-10T19:33:50.354" v="374" actId="26606"/>
        <pc:sldMkLst>
          <pc:docMk/>
          <pc:sldMk cId="3453557824" sldId="262"/>
        </pc:sldMkLst>
        <pc:spChg chg="mod">
          <ac:chgData name="Best Of the Best" userId="765f1ba74c85bbe3" providerId="LiveId" clId="{5801A605-0EAA-4E02-8385-EBDFD7828DF6}" dt="2025-12-10T19:33:50.354" v="374" actId="26606"/>
          <ac:spMkLst>
            <pc:docMk/>
            <pc:sldMk cId="3453557824" sldId="262"/>
            <ac:spMk id="2" creationId="{F4CA5DA9-DB2B-7DBC-9EA8-89F971391AB8}"/>
          </ac:spMkLst>
        </pc:spChg>
        <pc:spChg chg="mod">
          <ac:chgData name="Best Of the Best" userId="765f1ba74c85bbe3" providerId="LiveId" clId="{5801A605-0EAA-4E02-8385-EBDFD7828DF6}" dt="2025-12-10T19:33:50.354" v="374" actId="26606"/>
          <ac:spMkLst>
            <pc:docMk/>
            <pc:sldMk cId="3453557824" sldId="262"/>
            <ac:spMk id="3" creationId="{6E6C1CA0-3B2A-9F63-DA3F-CE635BDF64B4}"/>
          </ac:spMkLst>
        </pc:spChg>
        <pc:spChg chg="add">
          <ac:chgData name="Best Of the Best" userId="765f1ba74c85bbe3" providerId="LiveId" clId="{5801A605-0EAA-4E02-8385-EBDFD7828DF6}" dt="2025-12-10T19:33:50.354" v="374" actId="26606"/>
          <ac:spMkLst>
            <pc:docMk/>
            <pc:sldMk cId="3453557824" sldId="262"/>
            <ac:spMk id="4103" creationId="{058A14AF-9FB5-4CC7-BA35-E8E85D3EDF0E}"/>
          </ac:spMkLst>
        </pc:spChg>
        <pc:spChg chg="add">
          <ac:chgData name="Best Of the Best" userId="765f1ba74c85bbe3" providerId="LiveId" clId="{5801A605-0EAA-4E02-8385-EBDFD7828DF6}" dt="2025-12-10T19:33:50.354" v="374" actId="26606"/>
          <ac:spMkLst>
            <pc:docMk/>
            <pc:sldMk cId="3453557824" sldId="262"/>
            <ac:spMk id="4105" creationId="{3A9A4357-BD1D-4622-A4FE-766E6AB8DE84}"/>
          </ac:spMkLst>
        </pc:spChg>
        <pc:spChg chg="add">
          <ac:chgData name="Best Of the Best" userId="765f1ba74c85bbe3" providerId="LiveId" clId="{5801A605-0EAA-4E02-8385-EBDFD7828DF6}" dt="2025-12-10T19:33:50.354" v="374" actId="26606"/>
          <ac:spMkLst>
            <pc:docMk/>
            <pc:sldMk cId="3453557824" sldId="262"/>
            <ac:spMk id="4107" creationId="{E659831F-0D9A-4C63-9EBB-8435B85A440F}"/>
          </ac:spMkLst>
        </pc:spChg>
        <pc:spChg chg="add">
          <ac:chgData name="Best Of the Best" userId="765f1ba74c85bbe3" providerId="LiveId" clId="{5801A605-0EAA-4E02-8385-EBDFD7828DF6}" dt="2025-12-10T19:33:50.354" v="374" actId="26606"/>
          <ac:spMkLst>
            <pc:docMk/>
            <pc:sldMk cId="3453557824" sldId="262"/>
            <ac:spMk id="4109" creationId="{E6995CE5-F890-4ABA-82A2-26507CE8D2A3}"/>
          </ac:spMkLst>
        </pc:spChg>
        <pc:picChg chg="add mod">
          <ac:chgData name="Best Of the Best" userId="765f1ba74c85bbe3" providerId="LiveId" clId="{5801A605-0EAA-4E02-8385-EBDFD7828DF6}" dt="2025-12-10T19:33:50.354" v="374" actId="26606"/>
          <ac:picMkLst>
            <pc:docMk/>
            <pc:sldMk cId="3453557824" sldId="262"/>
            <ac:picMk id="4098" creationId="{20C6C831-5102-9312-0736-E6A37BB68B16}"/>
          </ac:picMkLst>
        </pc:picChg>
      </pc:sldChg>
      <pc:sldChg chg="addSp modSp new mod setBg">
        <pc:chgData name="Best Of the Best" userId="765f1ba74c85bbe3" providerId="LiveId" clId="{5801A605-0EAA-4E02-8385-EBDFD7828DF6}" dt="2025-12-10T19:40:23.334" v="458" actId="1076"/>
        <pc:sldMkLst>
          <pc:docMk/>
          <pc:sldMk cId="533531810" sldId="263"/>
        </pc:sldMkLst>
        <pc:spChg chg="mod">
          <ac:chgData name="Best Of the Best" userId="765f1ba74c85bbe3" providerId="LiveId" clId="{5801A605-0EAA-4E02-8385-EBDFD7828DF6}" dt="2025-12-10T19:40:23.334" v="458" actId="1076"/>
          <ac:spMkLst>
            <pc:docMk/>
            <pc:sldMk cId="533531810" sldId="263"/>
            <ac:spMk id="2" creationId="{331A26EF-F8AC-ADAF-F094-112E663A67F2}"/>
          </ac:spMkLst>
        </pc:spChg>
        <pc:spChg chg="mod">
          <ac:chgData name="Best Of the Best" userId="765f1ba74c85bbe3" providerId="LiveId" clId="{5801A605-0EAA-4E02-8385-EBDFD7828DF6}" dt="2025-12-10T19:40:19.087" v="457" actId="27636"/>
          <ac:spMkLst>
            <pc:docMk/>
            <pc:sldMk cId="533531810" sldId="263"/>
            <ac:spMk id="3" creationId="{C1BB57CE-B528-83ED-FBE6-71408C153D31}"/>
          </ac:spMkLst>
        </pc:spChg>
        <pc:spChg chg="add">
          <ac:chgData name="Best Of the Best" userId="765f1ba74c85bbe3" providerId="LiveId" clId="{5801A605-0EAA-4E02-8385-EBDFD7828DF6}" dt="2025-12-10T19:39:38.469" v="446" actId="26606"/>
          <ac:spMkLst>
            <pc:docMk/>
            <pc:sldMk cId="533531810" sldId="263"/>
            <ac:spMk id="5127" creationId="{7FF47CB7-972F-479F-A36D-9E72D26EC8DA}"/>
          </ac:spMkLst>
        </pc:spChg>
        <pc:spChg chg="add">
          <ac:chgData name="Best Of the Best" userId="765f1ba74c85bbe3" providerId="LiveId" clId="{5801A605-0EAA-4E02-8385-EBDFD7828DF6}" dt="2025-12-10T19:39:38.469" v="446" actId="26606"/>
          <ac:spMkLst>
            <pc:docMk/>
            <pc:sldMk cId="533531810" sldId="263"/>
            <ac:spMk id="5129" creationId="{0D153B68-5844-490D-8E67-F616D6D721CA}"/>
          </ac:spMkLst>
        </pc:spChg>
        <pc:spChg chg="add">
          <ac:chgData name="Best Of the Best" userId="765f1ba74c85bbe3" providerId="LiveId" clId="{5801A605-0EAA-4E02-8385-EBDFD7828DF6}" dt="2025-12-10T19:39:38.469" v="446" actId="26606"/>
          <ac:spMkLst>
            <pc:docMk/>
            <pc:sldMk cId="533531810" sldId="263"/>
            <ac:spMk id="5131" creationId="{9A0D773F-7A7D-4DBB-9DEA-86BB8B8F4BC8}"/>
          </ac:spMkLst>
        </pc:spChg>
        <pc:picChg chg="add mod">
          <ac:chgData name="Best Of the Best" userId="765f1ba74c85bbe3" providerId="LiveId" clId="{5801A605-0EAA-4E02-8385-EBDFD7828DF6}" dt="2025-12-10T19:39:38.469" v="446" actId="26606"/>
          <ac:picMkLst>
            <pc:docMk/>
            <pc:sldMk cId="533531810" sldId="263"/>
            <ac:picMk id="5122" creationId="{BA5E67B7-B56C-B5D3-CED6-C91351BD699B}"/>
          </ac:picMkLst>
        </pc:picChg>
      </pc:sldChg>
      <pc:sldChg chg="addSp delSp modSp new mod">
        <pc:chgData name="Best Of the Best" userId="765f1ba74c85bbe3" providerId="LiveId" clId="{5801A605-0EAA-4E02-8385-EBDFD7828DF6}" dt="2025-12-10T19:44:44.782" v="561" actId="14100"/>
        <pc:sldMkLst>
          <pc:docMk/>
          <pc:sldMk cId="179761346" sldId="264"/>
        </pc:sldMkLst>
        <pc:spChg chg="del">
          <ac:chgData name="Best Of the Best" userId="765f1ba74c85bbe3" providerId="LiveId" clId="{5801A605-0EAA-4E02-8385-EBDFD7828DF6}" dt="2025-12-10T19:43:42.535" v="553" actId="478"/>
          <ac:spMkLst>
            <pc:docMk/>
            <pc:sldMk cId="179761346" sldId="264"/>
            <ac:spMk id="2" creationId="{B14014AA-24F1-DDC7-0557-FD5A97544AB5}"/>
          </ac:spMkLst>
        </pc:spChg>
        <pc:spChg chg="mod">
          <ac:chgData name="Best Of the Best" userId="765f1ba74c85bbe3" providerId="LiveId" clId="{5801A605-0EAA-4E02-8385-EBDFD7828DF6}" dt="2025-12-10T19:44:44.782" v="561" actId="14100"/>
          <ac:spMkLst>
            <pc:docMk/>
            <pc:sldMk cId="179761346" sldId="264"/>
            <ac:spMk id="3" creationId="{FA88EE20-3BBE-A10E-FFBA-848C1893AF93}"/>
          </ac:spMkLst>
        </pc:spChg>
        <pc:picChg chg="add del">
          <ac:chgData name="Best Of the Best" userId="765f1ba74c85bbe3" providerId="LiveId" clId="{5801A605-0EAA-4E02-8385-EBDFD7828DF6}" dt="2025-12-10T19:44:27.217" v="555" actId="478"/>
          <ac:picMkLst>
            <pc:docMk/>
            <pc:sldMk cId="179761346" sldId="264"/>
            <ac:picMk id="6146" creationId="{18E24FED-DABE-C215-D17F-5D0E77B1DE20}"/>
          </ac:picMkLst>
        </pc:picChg>
        <pc:picChg chg="add mod">
          <ac:chgData name="Best Of the Best" userId="765f1ba74c85bbe3" providerId="LiveId" clId="{5801A605-0EAA-4E02-8385-EBDFD7828DF6}" dt="2025-12-10T19:44:34.518" v="559" actId="1076"/>
          <ac:picMkLst>
            <pc:docMk/>
            <pc:sldMk cId="179761346" sldId="264"/>
            <ac:picMk id="6148" creationId="{715D1C1A-7F25-A7E8-84F1-78771FBEE2AF}"/>
          </ac:picMkLst>
        </pc:picChg>
      </pc:sldChg>
      <pc:sldChg chg="addSp modSp new mod setBg">
        <pc:chgData name="Best Of the Best" userId="765f1ba74c85bbe3" providerId="LiveId" clId="{5801A605-0EAA-4E02-8385-EBDFD7828DF6}" dt="2025-12-10T19:47:50.808" v="778" actId="20577"/>
        <pc:sldMkLst>
          <pc:docMk/>
          <pc:sldMk cId="2433097581" sldId="265"/>
        </pc:sldMkLst>
        <pc:spChg chg="mod">
          <ac:chgData name="Best Of the Best" userId="765f1ba74c85bbe3" providerId="LiveId" clId="{5801A605-0EAA-4E02-8385-EBDFD7828DF6}" dt="2025-12-10T19:47:13.358" v="736" actId="26606"/>
          <ac:spMkLst>
            <pc:docMk/>
            <pc:sldMk cId="2433097581" sldId="265"/>
            <ac:spMk id="2" creationId="{B1C4A8BF-794B-7B7D-3C67-35B3555CB21F}"/>
          </ac:spMkLst>
        </pc:spChg>
        <pc:spChg chg="mod ord">
          <ac:chgData name="Best Of the Best" userId="765f1ba74c85bbe3" providerId="LiveId" clId="{5801A605-0EAA-4E02-8385-EBDFD7828DF6}" dt="2025-12-10T19:47:50.808" v="778" actId="20577"/>
          <ac:spMkLst>
            <pc:docMk/>
            <pc:sldMk cId="2433097581" sldId="265"/>
            <ac:spMk id="3" creationId="{07D7EC61-9C34-422F-6091-B706E6C3A8AE}"/>
          </ac:spMkLst>
        </pc:spChg>
        <pc:picChg chg="add mod">
          <ac:chgData name="Best Of the Best" userId="765f1ba74c85bbe3" providerId="LiveId" clId="{5801A605-0EAA-4E02-8385-EBDFD7828DF6}" dt="2025-12-10T19:47:13.358" v="736" actId="26606"/>
          <ac:picMkLst>
            <pc:docMk/>
            <pc:sldMk cId="2433097581" sldId="265"/>
            <ac:picMk id="7170" creationId="{398D4AC9-09EF-1ADF-5BDC-D25F6B32A656}"/>
          </ac:picMkLst>
        </pc:picChg>
      </pc:sldChg>
      <pc:sldChg chg="addSp delSp modSp new mod modAnim">
        <pc:chgData name="Best Of the Best" userId="765f1ba74c85bbe3" providerId="LiveId" clId="{5801A605-0EAA-4E02-8385-EBDFD7828DF6}" dt="2025-12-10T19:48:18.533" v="784" actId="1076"/>
        <pc:sldMkLst>
          <pc:docMk/>
          <pc:sldMk cId="949642028" sldId="266"/>
        </pc:sldMkLst>
        <pc:spChg chg="del">
          <ac:chgData name="Best Of the Best" userId="765f1ba74c85bbe3" providerId="LiveId" clId="{5801A605-0EAA-4E02-8385-EBDFD7828DF6}" dt="2025-12-10T19:48:11.955" v="781" actId="478"/>
          <ac:spMkLst>
            <pc:docMk/>
            <pc:sldMk cId="949642028" sldId="266"/>
            <ac:spMk id="2" creationId="{C0ACF72D-6142-EE7B-9A3B-03D0E0192A85}"/>
          </ac:spMkLst>
        </pc:spChg>
        <pc:spChg chg="del">
          <ac:chgData name="Best Of the Best" userId="765f1ba74c85bbe3" providerId="LiveId" clId="{5801A605-0EAA-4E02-8385-EBDFD7828DF6}" dt="2025-12-10T19:48:08.423" v="780"/>
          <ac:spMkLst>
            <pc:docMk/>
            <pc:sldMk cId="949642028" sldId="266"/>
            <ac:spMk id="3" creationId="{6A0FFD56-0EE7-82F3-40C8-C484AEA8FC50}"/>
          </ac:spMkLst>
        </pc:spChg>
        <pc:picChg chg="add mod">
          <ac:chgData name="Best Of the Best" userId="765f1ba74c85bbe3" providerId="LiveId" clId="{5801A605-0EAA-4E02-8385-EBDFD7828DF6}" dt="2025-12-10T19:48:18.533" v="784" actId="1076"/>
          <ac:picMkLst>
            <pc:docMk/>
            <pc:sldMk cId="949642028" sldId="266"/>
            <ac:picMk id="4" creationId="{BE73D908-536C-87A8-3EE4-B2CD016C2029}"/>
          </ac:picMkLst>
        </pc:picChg>
      </pc:sldChg>
      <pc:sldChg chg="addSp delSp modSp new mod setBg">
        <pc:chgData name="Best Of the Best" userId="765f1ba74c85bbe3" providerId="LiveId" clId="{5801A605-0EAA-4E02-8385-EBDFD7828DF6}" dt="2025-12-10T19:49:06.007" v="787" actId="26606"/>
        <pc:sldMkLst>
          <pc:docMk/>
          <pc:sldMk cId="2852887835" sldId="267"/>
        </pc:sldMkLst>
        <pc:spChg chg="del">
          <ac:chgData name="Best Of the Best" userId="765f1ba74c85bbe3" providerId="LiveId" clId="{5801A605-0EAA-4E02-8385-EBDFD7828DF6}" dt="2025-12-10T19:49:06.007" v="787" actId="26606"/>
          <ac:spMkLst>
            <pc:docMk/>
            <pc:sldMk cId="2852887835" sldId="267"/>
            <ac:spMk id="2" creationId="{4FCFDA6F-4E78-70D5-4495-C2F8E293F519}"/>
          </ac:spMkLst>
        </pc:spChg>
        <pc:spChg chg="del">
          <ac:chgData name="Best Of the Best" userId="765f1ba74c85bbe3" providerId="LiveId" clId="{5801A605-0EAA-4E02-8385-EBDFD7828DF6}" dt="2025-12-10T19:49:06.007" v="787" actId="26606"/>
          <ac:spMkLst>
            <pc:docMk/>
            <pc:sldMk cId="2852887835" sldId="267"/>
            <ac:spMk id="3" creationId="{D06F5D3F-E0F3-13D2-224B-91B8571B97A8}"/>
          </ac:spMkLst>
        </pc:spChg>
        <pc:spChg chg="add">
          <ac:chgData name="Best Of the Best" userId="765f1ba74c85bbe3" providerId="LiveId" clId="{5801A605-0EAA-4E02-8385-EBDFD7828DF6}" dt="2025-12-10T19:49:06.007" v="787" actId="26606"/>
          <ac:spMkLst>
            <pc:docMk/>
            <pc:sldMk cId="2852887835" sldId="267"/>
            <ac:spMk id="8199" creationId="{F3060C83-F051-4F0E-ABAD-AA0DFC48B218}"/>
          </ac:spMkLst>
        </pc:spChg>
        <pc:spChg chg="add">
          <ac:chgData name="Best Of the Best" userId="765f1ba74c85bbe3" providerId="LiveId" clId="{5801A605-0EAA-4E02-8385-EBDFD7828DF6}" dt="2025-12-10T19:49:06.007" v="787" actId="26606"/>
          <ac:spMkLst>
            <pc:docMk/>
            <pc:sldMk cId="2852887835" sldId="267"/>
            <ac:spMk id="8201" creationId="{83C98ABE-055B-441F-B07E-44F97F083C39}"/>
          </ac:spMkLst>
        </pc:spChg>
        <pc:spChg chg="add">
          <ac:chgData name="Best Of the Best" userId="765f1ba74c85bbe3" providerId="LiveId" clId="{5801A605-0EAA-4E02-8385-EBDFD7828DF6}" dt="2025-12-10T19:49:06.007" v="787" actId="26606"/>
          <ac:spMkLst>
            <pc:docMk/>
            <pc:sldMk cId="2852887835" sldId="267"/>
            <ac:spMk id="8203" creationId="{29FDB030-9B49-4CED-8CCD-4D99382388AC}"/>
          </ac:spMkLst>
        </pc:spChg>
        <pc:spChg chg="add">
          <ac:chgData name="Best Of the Best" userId="765f1ba74c85bbe3" providerId="LiveId" clId="{5801A605-0EAA-4E02-8385-EBDFD7828DF6}" dt="2025-12-10T19:49:06.007" v="787" actId="26606"/>
          <ac:spMkLst>
            <pc:docMk/>
            <pc:sldMk cId="2852887835" sldId="267"/>
            <ac:spMk id="8205" creationId="{3783CA14-24A1-485C-8B30-D6A5D87987AD}"/>
          </ac:spMkLst>
        </pc:spChg>
        <pc:spChg chg="add">
          <ac:chgData name="Best Of the Best" userId="765f1ba74c85bbe3" providerId="LiveId" clId="{5801A605-0EAA-4E02-8385-EBDFD7828DF6}" dt="2025-12-10T19:49:06.007" v="787" actId="26606"/>
          <ac:spMkLst>
            <pc:docMk/>
            <pc:sldMk cId="2852887835" sldId="267"/>
            <ac:spMk id="8207" creationId="{9A97C86A-04D6-40F7-AE84-31AB43E6A846}"/>
          </ac:spMkLst>
        </pc:spChg>
        <pc:spChg chg="add">
          <ac:chgData name="Best Of the Best" userId="765f1ba74c85bbe3" providerId="LiveId" clId="{5801A605-0EAA-4E02-8385-EBDFD7828DF6}" dt="2025-12-10T19:49:06.007" v="787" actId="26606"/>
          <ac:spMkLst>
            <pc:docMk/>
            <pc:sldMk cId="2852887835" sldId="267"/>
            <ac:spMk id="8209" creationId="{FF9F2414-84E8-453E-B1F3-389FDE8192D9}"/>
          </ac:spMkLst>
        </pc:spChg>
        <pc:spChg chg="add">
          <ac:chgData name="Best Of the Best" userId="765f1ba74c85bbe3" providerId="LiveId" clId="{5801A605-0EAA-4E02-8385-EBDFD7828DF6}" dt="2025-12-10T19:49:06.007" v="787" actId="26606"/>
          <ac:spMkLst>
            <pc:docMk/>
            <pc:sldMk cId="2852887835" sldId="267"/>
            <ac:spMk id="8211" creationId="{3ECA69A1-7536-43AC-85EF-C7106179F5ED}"/>
          </ac:spMkLst>
        </pc:spChg>
        <pc:picChg chg="add mod">
          <ac:chgData name="Best Of the Best" userId="765f1ba74c85bbe3" providerId="LiveId" clId="{5801A605-0EAA-4E02-8385-EBDFD7828DF6}" dt="2025-12-10T19:49:06.007" v="787" actId="26606"/>
          <ac:picMkLst>
            <pc:docMk/>
            <pc:sldMk cId="2852887835" sldId="267"/>
            <ac:picMk id="8194" creationId="{977440D1-3104-B613-6D02-05AAB48775CA}"/>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61BB3-1032-F99D-F9DF-10F2AD0F8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C"/>
          </a:p>
        </p:txBody>
      </p:sp>
      <p:sp>
        <p:nvSpPr>
          <p:cNvPr id="3" name="Subtitle 2">
            <a:extLst>
              <a:ext uri="{FF2B5EF4-FFF2-40B4-BE49-F238E27FC236}">
                <a16:creationId xmlns:a16="http://schemas.microsoft.com/office/drawing/2014/main" id="{2774813D-6B3F-1434-22E9-7A5F3165F3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C"/>
          </a:p>
        </p:txBody>
      </p:sp>
      <p:sp>
        <p:nvSpPr>
          <p:cNvPr id="4" name="Date Placeholder 3">
            <a:extLst>
              <a:ext uri="{FF2B5EF4-FFF2-40B4-BE49-F238E27FC236}">
                <a16:creationId xmlns:a16="http://schemas.microsoft.com/office/drawing/2014/main" id="{29BB156F-861A-F8B5-236E-366B98F16F63}"/>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5" name="Footer Placeholder 4">
            <a:extLst>
              <a:ext uri="{FF2B5EF4-FFF2-40B4-BE49-F238E27FC236}">
                <a16:creationId xmlns:a16="http://schemas.microsoft.com/office/drawing/2014/main" id="{EE7D3D76-FE27-256E-A413-758A9A5688D8}"/>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CC1FE4A1-8BD3-AE95-3904-0DB5B53B8993}"/>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35343263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D078B-C5D1-74C9-C700-47F6CDB46C02}"/>
              </a:ext>
            </a:extLst>
          </p:cNvPr>
          <p:cNvSpPr>
            <a:spLocks noGrp="1"/>
          </p:cNvSpPr>
          <p:nvPr>
            <p:ph type="title"/>
          </p:nvPr>
        </p:nvSpPr>
        <p:spPr/>
        <p:txBody>
          <a:bodyPr/>
          <a:lstStyle/>
          <a:p>
            <a:r>
              <a:rPr lang="en-US"/>
              <a:t>Click to edit Master title style</a:t>
            </a:r>
            <a:endParaRPr lang="en-SC"/>
          </a:p>
        </p:txBody>
      </p:sp>
      <p:sp>
        <p:nvSpPr>
          <p:cNvPr id="3" name="Vertical Text Placeholder 2">
            <a:extLst>
              <a:ext uri="{FF2B5EF4-FFF2-40B4-BE49-F238E27FC236}">
                <a16:creationId xmlns:a16="http://schemas.microsoft.com/office/drawing/2014/main" id="{4B1C50D4-54F0-F597-BE47-C5A2199277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Date Placeholder 3">
            <a:extLst>
              <a:ext uri="{FF2B5EF4-FFF2-40B4-BE49-F238E27FC236}">
                <a16:creationId xmlns:a16="http://schemas.microsoft.com/office/drawing/2014/main" id="{71C4048C-1FD1-6398-DA66-4A93351DBB0C}"/>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5" name="Footer Placeholder 4">
            <a:extLst>
              <a:ext uri="{FF2B5EF4-FFF2-40B4-BE49-F238E27FC236}">
                <a16:creationId xmlns:a16="http://schemas.microsoft.com/office/drawing/2014/main" id="{EB1A13E6-8383-E0D1-6A88-63BC21C47488}"/>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E41CFC71-0115-951C-49CA-2A74941A4DAA}"/>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3034248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F9F50D5-7A29-8226-C8E7-81E98F2F875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C"/>
          </a:p>
        </p:txBody>
      </p:sp>
      <p:sp>
        <p:nvSpPr>
          <p:cNvPr id="3" name="Vertical Text Placeholder 2">
            <a:extLst>
              <a:ext uri="{FF2B5EF4-FFF2-40B4-BE49-F238E27FC236}">
                <a16:creationId xmlns:a16="http://schemas.microsoft.com/office/drawing/2014/main" id="{EEFAEFC2-0CA9-0E65-DB60-15D1BC2219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Date Placeholder 3">
            <a:extLst>
              <a:ext uri="{FF2B5EF4-FFF2-40B4-BE49-F238E27FC236}">
                <a16:creationId xmlns:a16="http://schemas.microsoft.com/office/drawing/2014/main" id="{C63DD5CD-1297-5383-6D98-56ED3F41833B}"/>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5" name="Footer Placeholder 4">
            <a:extLst>
              <a:ext uri="{FF2B5EF4-FFF2-40B4-BE49-F238E27FC236}">
                <a16:creationId xmlns:a16="http://schemas.microsoft.com/office/drawing/2014/main" id="{E2D6F938-BB19-2612-50C3-179D23DF52DB}"/>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EA78F2BB-214A-C8CF-7814-4E36F540984C}"/>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36594003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A993B-7972-E0CB-B533-CD49340DC387}"/>
              </a:ext>
            </a:extLst>
          </p:cNvPr>
          <p:cNvSpPr>
            <a:spLocks noGrp="1"/>
          </p:cNvSpPr>
          <p:nvPr>
            <p:ph type="title"/>
          </p:nvPr>
        </p:nvSpPr>
        <p:spPr/>
        <p:txBody>
          <a:bodyPr/>
          <a:lstStyle/>
          <a:p>
            <a:r>
              <a:rPr lang="en-US"/>
              <a:t>Click to edit Master title style</a:t>
            </a:r>
            <a:endParaRPr lang="en-SC"/>
          </a:p>
        </p:txBody>
      </p:sp>
      <p:sp>
        <p:nvSpPr>
          <p:cNvPr id="3" name="Content Placeholder 2">
            <a:extLst>
              <a:ext uri="{FF2B5EF4-FFF2-40B4-BE49-F238E27FC236}">
                <a16:creationId xmlns:a16="http://schemas.microsoft.com/office/drawing/2014/main" id="{C8309703-24FA-25D8-D524-76318B1EC18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Date Placeholder 3">
            <a:extLst>
              <a:ext uri="{FF2B5EF4-FFF2-40B4-BE49-F238E27FC236}">
                <a16:creationId xmlns:a16="http://schemas.microsoft.com/office/drawing/2014/main" id="{F8AFA671-0026-993E-39D3-20F686BAEE94}"/>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5" name="Footer Placeholder 4">
            <a:extLst>
              <a:ext uri="{FF2B5EF4-FFF2-40B4-BE49-F238E27FC236}">
                <a16:creationId xmlns:a16="http://schemas.microsoft.com/office/drawing/2014/main" id="{8CAE1F11-2B21-C6AF-217D-D56328D7F7C3}"/>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484A9EC3-DB70-B955-0532-4A0B719805EA}"/>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15599813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E91B5-B2E3-A9ED-DED3-CEB97ED27E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C"/>
          </a:p>
        </p:txBody>
      </p:sp>
      <p:sp>
        <p:nvSpPr>
          <p:cNvPr id="3" name="Text Placeholder 2">
            <a:extLst>
              <a:ext uri="{FF2B5EF4-FFF2-40B4-BE49-F238E27FC236}">
                <a16:creationId xmlns:a16="http://schemas.microsoft.com/office/drawing/2014/main" id="{F2ABE3C6-B890-6DA5-AEE9-6C130F0F830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629EDE-9A89-7ACE-D2B6-9433EFA567C5}"/>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5" name="Footer Placeholder 4">
            <a:extLst>
              <a:ext uri="{FF2B5EF4-FFF2-40B4-BE49-F238E27FC236}">
                <a16:creationId xmlns:a16="http://schemas.microsoft.com/office/drawing/2014/main" id="{BC687344-0A78-A751-9B4E-B8670C898C28}"/>
              </a:ext>
            </a:extLst>
          </p:cNvPr>
          <p:cNvSpPr>
            <a:spLocks noGrp="1"/>
          </p:cNvSpPr>
          <p:nvPr>
            <p:ph type="ftr" sz="quarter" idx="11"/>
          </p:nvPr>
        </p:nvSpPr>
        <p:spPr/>
        <p:txBody>
          <a:bodyPr/>
          <a:lstStyle/>
          <a:p>
            <a:endParaRPr lang="en-SC"/>
          </a:p>
        </p:txBody>
      </p:sp>
      <p:sp>
        <p:nvSpPr>
          <p:cNvPr id="6" name="Slide Number Placeholder 5">
            <a:extLst>
              <a:ext uri="{FF2B5EF4-FFF2-40B4-BE49-F238E27FC236}">
                <a16:creationId xmlns:a16="http://schemas.microsoft.com/office/drawing/2014/main" id="{3525195D-D4E8-2D37-7CA8-BC3117286B71}"/>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2080029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762E7-5D04-EC47-86BF-EDCE66931D37}"/>
              </a:ext>
            </a:extLst>
          </p:cNvPr>
          <p:cNvSpPr>
            <a:spLocks noGrp="1"/>
          </p:cNvSpPr>
          <p:nvPr>
            <p:ph type="title"/>
          </p:nvPr>
        </p:nvSpPr>
        <p:spPr/>
        <p:txBody>
          <a:bodyPr/>
          <a:lstStyle/>
          <a:p>
            <a:r>
              <a:rPr lang="en-US"/>
              <a:t>Click to edit Master title style</a:t>
            </a:r>
            <a:endParaRPr lang="en-SC"/>
          </a:p>
        </p:txBody>
      </p:sp>
      <p:sp>
        <p:nvSpPr>
          <p:cNvPr id="3" name="Content Placeholder 2">
            <a:extLst>
              <a:ext uri="{FF2B5EF4-FFF2-40B4-BE49-F238E27FC236}">
                <a16:creationId xmlns:a16="http://schemas.microsoft.com/office/drawing/2014/main" id="{A0CE9679-96FD-5813-C244-803ABB83B1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Content Placeholder 3">
            <a:extLst>
              <a:ext uri="{FF2B5EF4-FFF2-40B4-BE49-F238E27FC236}">
                <a16:creationId xmlns:a16="http://schemas.microsoft.com/office/drawing/2014/main" id="{8E5C12B8-FDB6-391C-54D8-BD3F71935E4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5" name="Date Placeholder 4">
            <a:extLst>
              <a:ext uri="{FF2B5EF4-FFF2-40B4-BE49-F238E27FC236}">
                <a16:creationId xmlns:a16="http://schemas.microsoft.com/office/drawing/2014/main" id="{96D2D0D5-CB64-0A1B-F366-B87A6BC2A2EB}"/>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6" name="Footer Placeholder 5">
            <a:extLst>
              <a:ext uri="{FF2B5EF4-FFF2-40B4-BE49-F238E27FC236}">
                <a16:creationId xmlns:a16="http://schemas.microsoft.com/office/drawing/2014/main" id="{2086A9CF-089A-C844-C943-FD57AEC49102}"/>
              </a:ext>
            </a:extLst>
          </p:cNvPr>
          <p:cNvSpPr>
            <a:spLocks noGrp="1"/>
          </p:cNvSpPr>
          <p:nvPr>
            <p:ph type="ftr" sz="quarter" idx="11"/>
          </p:nvPr>
        </p:nvSpPr>
        <p:spPr/>
        <p:txBody>
          <a:bodyPr/>
          <a:lstStyle/>
          <a:p>
            <a:endParaRPr lang="en-SC"/>
          </a:p>
        </p:txBody>
      </p:sp>
      <p:sp>
        <p:nvSpPr>
          <p:cNvPr id="7" name="Slide Number Placeholder 6">
            <a:extLst>
              <a:ext uri="{FF2B5EF4-FFF2-40B4-BE49-F238E27FC236}">
                <a16:creationId xmlns:a16="http://schemas.microsoft.com/office/drawing/2014/main" id="{4598D521-60FD-E467-4AAF-C91F666FDF53}"/>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2964515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D68EA-68E4-14C7-776C-3D39E63E1427}"/>
              </a:ext>
            </a:extLst>
          </p:cNvPr>
          <p:cNvSpPr>
            <a:spLocks noGrp="1"/>
          </p:cNvSpPr>
          <p:nvPr>
            <p:ph type="title"/>
          </p:nvPr>
        </p:nvSpPr>
        <p:spPr>
          <a:xfrm>
            <a:off x="839788" y="365125"/>
            <a:ext cx="10515600" cy="1325563"/>
          </a:xfrm>
        </p:spPr>
        <p:txBody>
          <a:bodyPr/>
          <a:lstStyle/>
          <a:p>
            <a:r>
              <a:rPr lang="en-US"/>
              <a:t>Click to edit Master title style</a:t>
            </a:r>
            <a:endParaRPr lang="en-SC"/>
          </a:p>
        </p:txBody>
      </p:sp>
      <p:sp>
        <p:nvSpPr>
          <p:cNvPr id="3" name="Text Placeholder 2">
            <a:extLst>
              <a:ext uri="{FF2B5EF4-FFF2-40B4-BE49-F238E27FC236}">
                <a16:creationId xmlns:a16="http://schemas.microsoft.com/office/drawing/2014/main" id="{C9B50F95-2FD9-6AC7-7220-BC62711D47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E7CFD9-52ED-5D1D-90E7-3ED3326CCA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5" name="Text Placeholder 4">
            <a:extLst>
              <a:ext uri="{FF2B5EF4-FFF2-40B4-BE49-F238E27FC236}">
                <a16:creationId xmlns:a16="http://schemas.microsoft.com/office/drawing/2014/main" id="{173FB508-F0BF-7179-DD9A-AFB4C250D9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B90392E-4BAE-6C94-F73E-EF0A5063F0F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7" name="Date Placeholder 6">
            <a:extLst>
              <a:ext uri="{FF2B5EF4-FFF2-40B4-BE49-F238E27FC236}">
                <a16:creationId xmlns:a16="http://schemas.microsoft.com/office/drawing/2014/main" id="{9FD4EFD6-2D3F-A588-9EF9-096AA2A79B44}"/>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8" name="Footer Placeholder 7">
            <a:extLst>
              <a:ext uri="{FF2B5EF4-FFF2-40B4-BE49-F238E27FC236}">
                <a16:creationId xmlns:a16="http://schemas.microsoft.com/office/drawing/2014/main" id="{20181755-2403-5C7D-46E6-07BE88BBD216}"/>
              </a:ext>
            </a:extLst>
          </p:cNvPr>
          <p:cNvSpPr>
            <a:spLocks noGrp="1"/>
          </p:cNvSpPr>
          <p:nvPr>
            <p:ph type="ftr" sz="quarter" idx="11"/>
          </p:nvPr>
        </p:nvSpPr>
        <p:spPr/>
        <p:txBody>
          <a:bodyPr/>
          <a:lstStyle/>
          <a:p>
            <a:endParaRPr lang="en-SC"/>
          </a:p>
        </p:txBody>
      </p:sp>
      <p:sp>
        <p:nvSpPr>
          <p:cNvPr id="9" name="Slide Number Placeholder 8">
            <a:extLst>
              <a:ext uri="{FF2B5EF4-FFF2-40B4-BE49-F238E27FC236}">
                <a16:creationId xmlns:a16="http://schemas.microsoft.com/office/drawing/2014/main" id="{2A0CC274-2857-311D-E532-E4671AC79A07}"/>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31246082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65922-7A20-50BD-F4EB-446D79131352}"/>
              </a:ext>
            </a:extLst>
          </p:cNvPr>
          <p:cNvSpPr>
            <a:spLocks noGrp="1"/>
          </p:cNvSpPr>
          <p:nvPr>
            <p:ph type="title"/>
          </p:nvPr>
        </p:nvSpPr>
        <p:spPr/>
        <p:txBody>
          <a:bodyPr/>
          <a:lstStyle/>
          <a:p>
            <a:r>
              <a:rPr lang="en-US"/>
              <a:t>Click to edit Master title style</a:t>
            </a:r>
            <a:endParaRPr lang="en-SC"/>
          </a:p>
        </p:txBody>
      </p:sp>
      <p:sp>
        <p:nvSpPr>
          <p:cNvPr id="3" name="Date Placeholder 2">
            <a:extLst>
              <a:ext uri="{FF2B5EF4-FFF2-40B4-BE49-F238E27FC236}">
                <a16:creationId xmlns:a16="http://schemas.microsoft.com/office/drawing/2014/main" id="{68B2C480-932E-F4C7-4FF2-939022BC13BB}"/>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4" name="Footer Placeholder 3">
            <a:extLst>
              <a:ext uri="{FF2B5EF4-FFF2-40B4-BE49-F238E27FC236}">
                <a16:creationId xmlns:a16="http://schemas.microsoft.com/office/drawing/2014/main" id="{846F5588-A375-2785-0796-237EC83E1D88}"/>
              </a:ext>
            </a:extLst>
          </p:cNvPr>
          <p:cNvSpPr>
            <a:spLocks noGrp="1"/>
          </p:cNvSpPr>
          <p:nvPr>
            <p:ph type="ftr" sz="quarter" idx="11"/>
          </p:nvPr>
        </p:nvSpPr>
        <p:spPr/>
        <p:txBody>
          <a:bodyPr/>
          <a:lstStyle/>
          <a:p>
            <a:endParaRPr lang="en-SC"/>
          </a:p>
        </p:txBody>
      </p:sp>
      <p:sp>
        <p:nvSpPr>
          <p:cNvPr id="5" name="Slide Number Placeholder 4">
            <a:extLst>
              <a:ext uri="{FF2B5EF4-FFF2-40B4-BE49-F238E27FC236}">
                <a16:creationId xmlns:a16="http://schemas.microsoft.com/office/drawing/2014/main" id="{B74A2D00-78AB-0A5A-B860-54B266B3788C}"/>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4167167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B2C88D-15B7-C540-C4A9-50AFCF8920C4}"/>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3" name="Footer Placeholder 2">
            <a:extLst>
              <a:ext uri="{FF2B5EF4-FFF2-40B4-BE49-F238E27FC236}">
                <a16:creationId xmlns:a16="http://schemas.microsoft.com/office/drawing/2014/main" id="{C3A96F2B-C65E-5652-88B2-6B298EE68869}"/>
              </a:ext>
            </a:extLst>
          </p:cNvPr>
          <p:cNvSpPr>
            <a:spLocks noGrp="1"/>
          </p:cNvSpPr>
          <p:nvPr>
            <p:ph type="ftr" sz="quarter" idx="11"/>
          </p:nvPr>
        </p:nvSpPr>
        <p:spPr/>
        <p:txBody>
          <a:bodyPr/>
          <a:lstStyle/>
          <a:p>
            <a:endParaRPr lang="en-SC"/>
          </a:p>
        </p:txBody>
      </p:sp>
      <p:sp>
        <p:nvSpPr>
          <p:cNvPr id="4" name="Slide Number Placeholder 3">
            <a:extLst>
              <a:ext uri="{FF2B5EF4-FFF2-40B4-BE49-F238E27FC236}">
                <a16:creationId xmlns:a16="http://schemas.microsoft.com/office/drawing/2014/main" id="{004114E4-7B39-B200-2E43-6B2B43C2B82E}"/>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1524491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28DFC-87F9-3EA3-995F-A57FF28977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C"/>
          </a:p>
        </p:txBody>
      </p:sp>
      <p:sp>
        <p:nvSpPr>
          <p:cNvPr id="3" name="Content Placeholder 2">
            <a:extLst>
              <a:ext uri="{FF2B5EF4-FFF2-40B4-BE49-F238E27FC236}">
                <a16:creationId xmlns:a16="http://schemas.microsoft.com/office/drawing/2014/main" id="{F9CCEE97-5505-9C1D-E813-CD84C6B817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Text Placeholder 3">
            <a:extLst>
              <a:ext uri="{FF2B5EF4-FFF2-40B4-BE49-F238E27FC236}">
                <a16:creationId xmlns:a16="http://schemas.microsoft.com/office/drawing/2014/main" id="{F93CDFC0-E453-1B31-2B4E-92156679A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9DFB7B-4313-C48B-A171-5A55BFDC85E5}"/>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6" name="Footer Placeholder 5">
            <a:extLst>
              <a:ext uri="{FF2B5EF4-FFF2-40B4-BE49-F238E27FC236}">
                <a16:creationId xmlns:a16="http://schemas.microsoft.com/office/drawing/2014/main" id="{1F1B9165-CE86-E0CA-6887-2BB9DFF4FB98}"/>
              </a:ext>
            </a:extLst>
          </p:cNvPr>
          <p:cNvSpPr>
            <a:spLocks noGrp="1"/>
          </p:cNvSpPr>
          <p:nvPr>
            <p:ph type="ftr" sz="quarter" idx="11"/>
          </p:nvPr>
        </p:nvSpPr>
        <p:spPr/>
        <p:txBody>
          <a:bodyPr/>
          <a:lstStyle/>
          <a:p>
            <a:endParaRPr lang="en-SC"/>
          </a:p>
        </p:txBody>
      </p:sp>
      <p:sp>
        <p:nvSpPr>
          <p:cNvPr id="7" name="Slide Number Placeholder 6">
            <a:extLst>
              <a:ext uri="{FF2B5EF4-FFF2-40B4-BE49-F238E27FC236}">
                <a16:creationId xmlns:a16="http://schemas.microsoft.com/office/drawing/2014/main" id="{BB99810E-6B83-7901-DA99-11D513BA8E21}"/>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3306274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540D6-AA64-6A56-713D-0BB87B1E18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C"/>
          </a:p>
        </p:txBody>
      </p:sp>
      <p:sp>
        <p:nvSpPr>
          <p:cNvPr id="3" name="Picture Placeholder 2">
            <a:extLst>
              <a:ext uri="{FF2B5EF4-FFF2-40B4-BE49-F238E27FC236}">
                <a16:creationId xmlns:a16="http://schemas.microsoft.com/office/drawing/2014/main" id="{4AC76BEB-D050-4B1D-2A39-3AB4459FC9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C"/>
          </a:p>
        </p:txBody>
      </p:sp>
      <p:sp>
        <p:nvSpPr>
          <p:cNvPr id="4" name="Text Placeholder 3">
            <a:extLst>
              <a:ext uri="{FF2B5EF4-FFF2-40B4-BE49-F238E27FC236}">
                <a16:creationId xmlns:a16="http://schemas.microsoft.com/office/drawing/2014/main" id="{6FEBF83F-777B-7C0C-AB09-84B9FD263F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A8E969-B4F4-0ADC-A628-DFEEEBAE7A10}"/>
              </a:ext>
            </a:extLst>
          </p:cNvPr>
          <p:cNvSpPr>
            <a:spLocks noGrp="1"/>
          </p:cNvSpPr>
          <p:nvPr>
            <p:ph type="dt" sz="half" idx="10"/>
          </p:nvPr>
        </p:nvSpPr>
        <p:spPr/>
        <p:txBody>
          <a:bodyPr/>
          <a:lstStyle/>
          <a:p>
            <a:fld id="{D9D35609-D686-456C-B57D-38A067AEE528}" type="datetimeFigureOut">
              <a:rPr lang="en-SC" smtClean="0"/>
              <a:t>11/12/2025</a:t>
            </a:fld>
            <a:endParaRPr lang="en-SC"/>
          </a:p>
        </p:txBody>
      </p:sp>
      <p:sp>
        <p:nvSpPr>
          <p:cNvPr id="6" name="Footer Placeholder 5">
            <a:extLst>
              <a:ext uri="{FF2B5EF4-FFF2-40B4-BE49-F238E27FC236}">
                <a16:creationId xmlns:a16="http://schemas.microsoft.com/office/drawing/2014/main" id="{D06E1E67-D32E-F35B-12A3-1958BBFF0B27}"/>
              </a:ext>
            </a:extLst>
          </p:cNvPr>
          <p:cNvSpPr>
            <a:spLocks noGrp="1"/>
          </p:cNvSpPr>
          <p:nvPr>
            <p:ph type="ftr" sz="quarter" idx="11"/>
          </p:nvPr>
        </p:nvSpPr>
        <p:spPr/>
        <p:txBody>
          <a:bodyPr/>
          <a:lstStyle/>
          <a:p>
            <a:endParaRPr lang="en-SC"/>
          </a:p>
        </p:txBody>
      </p:sp>
      <p:sp>
        <p:nvSpPr>
          <p:cNvPr id="7" name="Slide Number Placeholder 6">
            <a:extLst>
              <a:ext uri="{FF2B5EF4-FFF2-40B4-BE49-F238E27FC236}">
                <a16:creationId xmlns:a16="http://schemas.microsoft.com/office/drawing/2014/main" id="{F651C4BC-18EF-8898-4E1F-9432FF79B586}"/>
              </a:ext>
            </a:extLst>
          </p:cNvPr>
          <p:cNvSpPr>
            <a:spLocks noGrp="1"/>
          </p:cNvSpPr>
          <p:nvPr>
            <p:ph type="sldNum" sz="quarter" idx="12"/>
          </p:nvPr>
        </p:nvSpPr>
        <p:spPr/>
        <p:txBody>
          <a:bodyPr/>
          <a:lstStyle/>
          <a:p>
            <a:fld id="{A67390CA-BE11-49D6-B94B-7A42FD0764E6}" type="slidenum">
              <a:rPr lang="en-SC" smtClean="0"/>
              <a:t>‹#›</a:t>
            </a:fld>
            <a:endParaRPr lang="en-SC"/>
          </a:p>
        </p:txBody>
      </p:sp>
    </p:spTree>
    <p:extLst>
      <p:ext uri="{BB962C8B-B14F-4D97-AF65-F5344CB8AC3E}">
        <p14:creationId xmlns:p14="http://schemas.microsoft.com/office/powerpoint/2010/main" val="2153093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D07866-B77B-27AF-96AD-623AF72717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C"/>
          </a:p>
        </p:txBody>
      </p:sp>
      <p:sp>
        <p:nvSpPr>
          <p:cNvPr id="3" name="Text Placeholder 2">
            <a:extLst>
              <a:ext uri="{FF2B5EF4-FFF2-40B4-BE49-F238E27FC236}">
                <a16:creationId xmlns:a16="http://schemas.microsoft.com/office/drawing/2014/main" id="{5C3F59BF-B3B7-E664-8435-6C8398399C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C"/>
          </a:p>
        </p:txBody>
      </p:sp>
      <p:sp>
        <p:nvSpPr>
          <p:cNvPr id="4" name="Date Placeholder 3">
            <a:extLst>
              <a:ext uri="{FF2B5EF4-FFF2-40B4-BE49-F238E27FC236}">
                <a16:creationId xmlns:a16="http://schemas.microsoft.com/office/drawing/2014/main" id="{270BC8BB-8562-74B1-0D30-20C76F647A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9D35609-D686-456C-B57D-38A067AEE528}" type="datetimeFigureOut">
              <a:rPr lang="en-SC" smtClean="0"/>
              <a:t>11/12/2025</a:t>
            </a:fld>
            <a:endParaRPr lang="en-SC"/>
          </a:p>
        </p:txBody>
      </p:sp>
      <p:sp>
        <p:nvSpPr>
          <p:cNvPr id="5" name="Footer Placeholder 4">
            <a:extLst>
              <a:ext uri="{FF2B5EF4-FFF2-40B4-BE49-F238E27FC236}">
                <a16:creationId xmlns:a16="http://schemas.microsoft.com/office/drawing/2014/main" id="{0A5E1B66-3C9D-79A8-0519-6E8312D2AC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C"/>
          </a:p>
        </p:txBody>
      </p:sp>
      <p:sp>
        <p:nvSpPr>
          <p:cNvPr id="6" name="Slide Number Placeholder 5">
            <a:extLst>
              <a:ext uri="{FF2B5EF4-FFF2-40B4-BE49-F238E27FC236}">
                <a16:creationId xmlns:a16="http://schemas.microsoft.com/office/drawing/2014/main" id="{29CC001E-053B-E534-4E66-225BE11EAF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67390CA-BE11-49D6-B94B-7A42FD0764E6}" type="slidenum">
              <a:rPr lang="en-SC" smtClean="0"/>
              <a:t>‹#›</a:t>
            </a:fld>
            <a:endParaRPr lang="en-SC"/>
          </a:p>
        </p:txBody>
      </p:sp>
    </p:spTree>
    <p:extLst>
      <p:ext uri="{BB962C8B-B14F-4D97-AF65-F5344CB8AC3E}">
        <p14:creationId xmlns:p14="http://schemas.microsoft.com/office/powerpoint/2010/main" val="786282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bot hand playing chess&#10;&#10;AI-generated content may be incorrect.">
            <a:extLst>
              <a:ext uri="{FF2B5EF4-FFF2-40B4-BE49-F238E27FC236}">
                <a16:creationId xmlns:a16="http://schemas.microsoft.com/office/drawing/2014/main" id="{385FCF1C-093C-A5F7-71FF-B70A06016912}"/>
              </a:ext>
            </a:extLst>
          </p:cNvPr>
          <p:cNvPicPr>
            <a:picLocks noChangeAspect="1"/>
          </p:cNvPicPr>
          <p:nvPr/>
        </p:nvPicPr>
        <p:blipFill>
          <a:blip r:embed="rId2">
            <a:alphaModFix amt="50000"/>
          </a:blip>
          <a:srcRect t="40317" b="17495"/>
          <a:stretch>
            <a:fillRect/>
          </a:stretch>
        </p:blipFill>
        <p:spPr>
          <a:xfrm>
            <a:off x="20" y="1"/>
            <a:ext cx="12191980" cy="6857999"/>
          </a:xfrm>
          <a:prstGeom prst="rect">
            <a:avLst/>
          </a:prstGeom>
        </p:spPr>
      </p:pic>
      <p:sp>
        <p:nvSpPr>
          <p:cNvPr id="2" name="Title 1">
            <a:extLst>
              <a:ext uri="{FF2B5EF4-FFF2-40B4-BE49-F238E27FC236}">
                <a16:creationId xmlns:a16="http://schemas.microsoft.com/office/drawing/2014/main" id="{01F25028-4039-7F7C-08AC-8FECB211B893}"/>
              </a:ext>
            </a:extLst>
          </p:cNvPr>
          <p:cNvSpPr>
            <a:spLocks noGrp="1"/>
          </p:cNvSpPr>
          <p:nvPr>
            <p:ph type="ctrTitle"/>
          </p:nvPr>
        </p:nvSpPr>
        <p:spPr>
          <a:xfrm>
            <a:off x="1524000" y="1122362"/>
            <a:ext cx="9144000" cy="2900518"/>
          </a:xfrm>
        </p:spPr>
        <p:txBody>
          <a:bodyPr>
            <a:normAutofit/>
          </a:bodyPr>
          <a:lstStyle/>
          <a:p>
            <a:r>
              <a:rPr lang="ru-RU">
                <a:solidFill>
                  <a:srgbClr val="FFFFFF"/>
                </a:solidFill>
              </a:rPr>
              <a:t>Шахматный Движок для ИИ-соперника</a:t>
            </a:r>
            <a:endParaRPr lang="en-SC">
              <a:solidFill>
                <a:srgbClr val="FFFFFF"/>
              </a:solidFill>
            </a:endParaRPr>
          </a:p>
        </p:txBody>
      </p:sp>
      <p:sp>
        <p:nvSpPr>
          <p:cNvPr id="3" name="Subtitle 2">
            <a:extLst>
              <a:ext uri="{FF2B5EF4-FFF2-40B4-BE49-F238E27FC236}">
                <a16:creationId xmlns:a16="http://schemas.microsoft.com/office/drawing/2014/main" id="{1E3AFBF8-63CB-8D3A-E6A4-A58EBFFE726F}"/>
              </a:ext>
            </a:extLst>
          </p:cNvPr>
          <p:cNvSpPr>
            <a:spLocks noGrp="1"/>
          </p:cNvSpPr>
          <p:nvPr>
            <p:ph type="subTitle" idx="1"/>
          </p:nvPr>
        </p:nvSpPr>
        <p:spPr>
          <a:xfrm>
            <a:off x="1524000" y="4159404"/>
            <a:ext cx="9144000" cy="1098395"/>
          </a:xfrm>
        </p:spPr>
        <p:txBody>
          <a:bodyPr>
            <a:normAutofit/>
          </a:bodyPr>
          <a:lstStyle/>
          <a:p>
            <a:r>
              <a:rPr lang="ru-RU">
                <a:solidFill>
                  <a:srgbClr val="FFFFFF"/>
                </a:solidFill>
              </a:rPr>
              <a:t>сделал Еремеев Иван Иванович</a:t>
            </a:r>
            <a:endParaRPr lang="en-SC">
              <a:solidFill>
                <a:srgbClr val="FFFFFF"/>
              </a:solidFill>
            </a:endParaRPr>
          </a:p>
        </p:txBody>
      </p:sp>
    </p:spTree>
    <p:extLst>
      <p:ext uri="{BB962C8B-B14F-4D97-AF65-F5344CB8AC3E}">
        <p14:creationId xmlns:p14="http://schemas.microsoft.com/office/powerpoint/2010/main" val="934481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4A8BF-794B-7B7D-3C67-35B3555CB21F}"/>
              </a:ext>
            </a:extLst>
          </p:cNvPr>
          <p:cNvSpPr>
            <a:spLocks noGrp="1"/>
          </p:cNvSpPr>
          <p:nvPr>
            <p:ph type="title"/>
          </p:nvPr>
        </p:nvSpPr>
        <p:spPr>
          <a:xfrm>
            <a:off x="6417733" y="490537"/>
            <a:ext cx="5291663" cy="1628775"/>
          </a:xfrm>
        </p:spPr>
        <p:txBody>
          <a:bodyPr anchor="b">
            <a:normAutofit/>
          </a:bodyPr>
          <a:lstStyle/>
          <a:p>
            <a:r>
              <a:rPr lang="ru-RU" sz="4000"/>
              <a:t>Как поиграть</a:t>
            </a:r>
            <a:endParaRPr lang="en-SC" sz="4000"/>
          </a:p>
        </p:txBody>
      </p:sp>
      <p:pic>
        <p:nvPicPr>
          <p:cNvPr id="7170" name="Picture 2" descr="Playing Chess Online: 7 Tips to Excel in Rapid Chess Games - CircleChess">
            <a:extLst>
              <a:ext uri="{FF2B5EF4-FFF2-40B4-BE49-F238E27FC236}">
                <a16:creationId xmlns:a16="http://schemas.microsoft.com/office/drawing/2014/main" id="{398D4AC9-09EF-1ADF-5BDC-D25F6B32A6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980" r="32672" b="-2"/>
          <a:stretch>
            <a:fillRect/>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07D7EC61-9C34-422F-6091-B706E6C3A8AE}"/>
              </a:ext>
            </a:extLst>
          </p:cNvPr>
          <p:cNvSpPr>
            <a:spLocks noGrp="1"/>
          </p:cNvSpPr>
          <p:nvPr>
            <p:ph idx="1"/>
          </p:nvPr>
        </p:nvSpPr>
        <p:spPr>
          <a:xfrm>
            <a:off x="6417734" y="2614612"/>
            <a:ext cx="5291663" cy="3752849"/>
          </a:xfrm>
        </p:spPr>
        <p:txBody>
          <a:bodyPr>
            <a:normAutofit/>
          </a:bodyPr>
          <a:lstStyle/>
          <a:p>
            <a:pPr marL="0" indent="0">
              <a:buNone/>
            </a:pPr>
            <a:r>
              <a:rPr lang="ru-RU" sz="1800" dirty="0"/>
              <a:t>Мой движок это .</a:t>
            </a:r>
            <a:r>
              <a:rPr lang="en-US" sz="1800" dirty="0"/>
              <a:t>exe file</a:t>
            </a:r>
            <a:r>
              <a:rPr lang="ru-RU" sz="1800" dirty="0"/>
              <a:t> без </a:t>
            </a:r>
            <a:r>
              <a:rPr lang="en-US" sz="1800" dirty="0"/>
              <a:t>GUI</a:t>
            </a:r>
            <a:r>
              <a:rPr lang="ru-RU" sz="1800" dirty="0"/>
              <a:t>, чтобы против моего бота поиграть нужно установить любой шахматный </a:t>
            </a:r>
            <a:r>
              <a:rPr lang="en-US" sz="1800" dirty="0"/>
              <a:t>GUI</a:t>
            </a:r>
            <a:r>
              <a:rPr lang="ru-RU" sz="1800" dirty="0"/>
              <a:t> с поддеркой </a:t>
            </a:r>
            <a:r>
              <a:rPr lang="en-US" sz="1800" dirty="0"/>
              <a:t>UCI (</a:t>
            </a:r>
            <a:r>
              <a:rPr lang="ru-RU" sz="1800" dirty="0"/>
              <a:t>для общение с движком</a:t>
            </a:r>
            <a:r>
              <a:rPr lang="en-US" sz="1800" dirty="0"/>
              <a:t>)</a:t>
            </a:r>
          </a:p>
          <a:p>
            <a:pPr marL="0" indent="0">
              <a:buNone/>
            </a:pPr>
            <a:endParaRPr lang="en-US" sz="1800" dirty="0"/>
          </a:p>
          <a:p>
            <a:pPr marL="0" indent="0">
              <a:buNone/>
            </a:pPr>
            <a:r>
              <a:rPr lang="ru-RU" sz="1800" dirty="0"/>
              <a:t>Например </a:t>
            </a:r>
            <a:r>
              <a:rPr lang="en-US" sz="1800" dirty="0"/>
              <a:t>Arena Chess GUI</a:t>
            </a:r>
            <a:endParaRPr lang="en-SC" sz="1800" dirty="0"/>
          </a:p>
        </p:txBody>
      </p:sp>
    </p:spTree>
    <p:extLst>
      <p:ext uri="{BB962C8B-B14F-4D97-AF65-F5344CB8AC3E}">
        <p14:creationId xmlns:p14="http://schemas.microsoft.com/office/powerpoint/2010/main" val="24330975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video - Made with Clipchamp (1)">
            <a:hlinkClick r:id="" action="ppaction://media"/>
            <a:extLst>
              <a:ext uri="{FF2B5EF4-FFF2-40B4-BE49-F238E27FC236}">
                <a16:creationId xmlns:a16="http://schemas.microsoft.com/office/drawing/2014/main" id="{BE73D908-536C-87A8-3EE4-B2CD016C202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95140" y="658091"/>
            <a:ext cx="9852344" cy="5541818"/>
          </a:xfrm>
        </p:spPr>
      </p:pic>
    </p:spTree>
    <p:extLst>
      <p:ext uri="{BB962C8B-B14F-4D97-AF65-F5344CB8AC3E}">
        <p14:creationId xmlns:p14="http://schemas.microsoft.com/office/powerpoint/2010/main" val="949642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6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9" name="Rectangle 819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1" name="Freeform: Shape 820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Rectangle 820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5" name="Rectangle 820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Freeform: Shape 820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09" name="Isosceles Triangle 820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Открытки картинки гиф смайлики: Спасибо за внимание.Солнышко-смайлик.  Анимации для презентаций. Спасибо за внимание скачать">
            <a:extLst>
              <a:ext uri="{FF2B5EF4-FFF2-40B4-BE49-F238E27FC236}">
                <a16:creationId xmlns:a16="http://schemas.microsoft.com/office/drawing/2014/main" id="{977440D1-3104-B613-6D02-05AAB48775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76897" y="643467"/>
            <a:ext cx="7438206"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211" name="Isosceles Triangle 821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2887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788158-33B0-42B8-DE20-866454A075C2}"/>
              </a:ext>
            </a:extLst>
          </p:cNvPr>
          <p:cNvSpPr>
            <a:spLocks noGrp="1"/>
          </p:cNvSpPr>
          <p:nvPr>
            <p:ph type="title"/>
          </p:nvPr>
        </p:nvSpPr>
        <p:spPr>
          <a:xfrm>
            <a:off x="686834" y="1153572"/>
            <a:ext cx="3200400" cy="4461163"/>
          </a:xfrm>
        </p:spPr>
        <p:txBody>
          <a:bodyPr>
            <a:normAutofit/>
          </a:bodyPr>
          <a:lstStyle/>
          <a:p>
            <a:r>
              <a:rPr lang="ru-RU">
                <a:solidFill>
                  <a:srgbClr val="FFFFFF"/>
                </a:solidFill>
              </a:rPr>
              <a:t>Цель проекта</a:t>
            </a:r>
            <a:endParaRPr lang="en-SC">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B7F7EA8B-5674-94EA-9BBD-6D56C0499B2A}"/>
              </a:ext>
            </a:extLst>
          </p:cNvPr>
          <p:cNvSpPr>
            <a:spLocks noGrp="1"/>
          </p:cNvSpPr>
          <p:nvPr>
            <p:ph idx="1"/>
          </p:nvPr>
        </p:nvSpPr>
        <p:spPr>
          <a:xfrm>
            <a:off x="4447308" y="591344"/>
            <a:ext cx="6906491" cy="5585619"/>
          </a:xfrm>
        </p:spPr>
        <p:txBody>
          <a:bodyPr anchor="ctr">
            <a:normAutofit/>
          </a:bodyPr>
          <a:lstStyle/>
          <a:p>
            <a:pPr marL="0" indent="0">
              <a:buNone/>
            </a:pPr>
            <a:r>
              <a:rPr lang="ru-RU" dirty="0"/>
              <a:t>Разработать ИИ соперника против которого можно играть и тренироватся</a:t>
            </a:r>
            <a:endParaRPr lang="en-SC" dirty="0"/>
          </a:p>
        </p:txBody>
      </p:sp>
    </p:spTree>
    <p:extLst>
      <p:ext uri="{BB962C8B-B14F-4D97-AF65-F5344CB8AC3E}">
        <p14:creationId xmlns:p14="http://schemas.microsoft.com/office/powerpoint/2010/main" val="3098877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B7D519-A68C-48A4-A005-42647D3F6280}"/>
              </a:ext>
            </a:extLst>
          </p:cNvPr>
          <p:cNvSpPr>
            <a:spLocks noGrp="1"/>
          </p:cNvSpPr>
          <p:nvPr>
            <p:ph type="title"/>
          </p:nvPr>
        </p:nvSpPr>
        <p:spPr>
          <a:xfrm>
            <a:off x="6892119" y="891540"/>
            <a:ext cx="4589493" cy="1578308"/>
          </a:xfrm>
        </p:spPr>
        <p:txBody>
          <a:bodyPr>
            <a:normAutofit/>
          </a:bodyPr>
          <a:lstStyle/>
          <a:p>
            <a:r>
              <a:rPr lang="ru-RU" sz="4000"/>
              <a:t>Шахматные движки</a:t>
            </a:r>
            <a:endParaRPr lang="en-SC" sz="4000"/>
          </a:p>
        </p:txBody>
      </p:sp>
      <p:pic>
        <p:nvPicPr>
          <p:cNvPr id="1026" name="Picture 2" descr="Stockfish (chess) - Wikipedia">
            <a:extLst>
              <a:ext uri="{FF2B5EF4-FFF2-40B4-BE49-F238E27FC236}">
                <a16:creationId xmlns:a16="http://schemas.microsoft.com/office/drawing/2014/main" id="{FF60E7EF-8085-D405-A5D7-619EA15D3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9"/>
          <a:stretch>
            <a:fillRect/>
          </a:stretch>
        </p:blipFill>
        <p:spPr bwMode="auto">
          <a:xfrm>
            <a:off x="1" y="10"/>
            <a:ext cx="6832674" cy="6857990"/>
          </a:xfrm>
          <a:custGeom>
            <a:avLst/>
            <a:gdLst/>
            <a:ahLst/>
            <a:cxnLst/>
            <a:rect l="l" t="t" r="r" b="b"/>
            <a:pathLst>
              <a:path w="6832674" h="6858000">
                <a:moveTo>
                  <a:pt x="0" y="0"/>
                </a:moveTo>
                <a:lnTo>
                  <a:pt x="6832674" y="0"/>
                </a:lnTo>
                <a:lnTo>
                  <a:pt x="6749707" y="183520"/>
                </a:lnTo>
                <a:cubicBezTo>
                  <a:pt x="6327787" y="1181050"/>
                  <a:pt x="6094475" y="2277779"/>
                  <a:pt x="6094475" y="3429000"/>
                </a:cubicBezTo>
                <a:cubicBezTo>
                  <a:pt x="6094475" y="4580222"/>
                  <a:pt x="6327787" y="5676950"/>
                  <a:pt x="6749707" y="6674481"/>
                </a:cubicBezTo>
                <a:lnTo>
                  <a:pt x="683267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8566A76-8FE3-7922-FE29-1F1B183D17C4}"/>
              </a:ext>
            </a:extLst>
          </p:cNvPr>
          <p:cNvSpPr>
            <a:spLocks noGrp="1"/>
          </p:cNvSpPr>
          <p:nvPr>
            <p:ph idx="1"/>
          </p:nvPr>
        </p:nvSpPr>
        <p:spPr>
          <a:xfrm>
            <a:off x="6892119" y="2630161"/>
            <a:ext cx="4589491" cy="3332489"/>
          </a:xfrm>
        </p:spPr>
        <p:txBody>
          <a:bodyPr>
            <a:normAutofit/>
          </a:bodyPr>
          <a:lstStyle/>
          <a:p>
            <a:r>
              <a:rPr lang="ru-RU" sz="2000" b="1" dirty="0"/>
              <a:t>Шахматный движок</a:t>
            </a:r>
            <a:r>
              <a:rPr lang="ru-RU" sz="2000" dirty="0"/>
              <a:t> — это специальная программа, которая анализирует шахматные позиции и рассчитывает сильнейшие ходы. Это "мозг" без пользовательского интерфейса, который работае</a:t>
            </a:r>
            <a:endParaRPr lang="en-US" sz="2000" dirty="0"/>
          </a:p>
          <a:p>
            <a:r>
              <a:rPr lang="ru-RU" sz="2000" b="1" dirty="0"/>
              <a:t>Stockfish</a:t>
            </a:r>
            <a:r>
              <a:rPr lang="ru-RU" sz="2000" dirty="0"/>
              <a:t> — это самый известный и сильный в мире шахматный движок с открытым исходным кодом.</a:t>
            </a:r>
            <a:endParaRPr lang="en-SC" sz="2000" dirty="0"/>
          </a:p>
        </p:txBody>
      </p:sp>
    </p:spTree>
    <p:extLst>
      <p:ext uri="{BB962C8B-B14F-4D97-AF65-F5344CB8AC3E}">
        <p14:creationId xmlns:p14="http://schemas.microsoft.com/office/powerpoint/2010/main" val="1190780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9A2F52-FB4D-5B95-411A-E2A2EE4D40E4}"/>
              </a:ext>
            </a:extLst>
          </p:cNvPr>
          <p:cNvSpPr>
            <a:spLocks noGrp="1"/>
          </p:cNvSpPr>
          <p:nvPr>
            <p:ph type="title"/>
          </p:nvPr>
        </p:nvSpPr>
        <p:spPr>
          <a:xfrm>
            <a:off x="572493" y="238539"/>
            <a:ext cx="11018520" cy="1434415"/>
          </a:xfrm>
        </p:spPr>
        <p:txBody>
          <a:bodyPr anchor="b">
            <a:normAutofit/>
          </a:bodyPr>
          <a:lstStyle/>
          <a:p>
            <a:r>
              <a:rPr lang="ru-RU" sz="5400"/>
              <a:t>Первый шаг – генерация ходов</a:t>
            </a:r>
            <a:endParaRPr lang="en-SC" sz="5400"/>
          </a:p>
        </p:txBody>
      </p:sp>
      <p:sp>
        <p:nvSpPr>
          <p:cNvPr id="205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sX0" fmla="*/ 0 w 10972800"/>
              <a:gd name="csY0" fmla="*/ 0 h 18288"/>
              <a:gd name="csX1" fmla="*/ 356616 w 10972800"/>
              <a:gd name="csY1" fmla="*/ 0 h 18288"/>
              <a:gd name="csX2" fmla="*/ 1042416 w 10972800"/>
              <a:gd name="csY2" fmla="*/ 0 h 18288"/>
              <a:gd name="csX3" fmla="*/ 1947672 w 10972800"/>
              <a:gd name="csY3" fmla="*/ 0 h 18288"/>
              <a:gd name="csX4" fmla="*/ 2633472 w 10972800"/>
              <a:gd name="csY4" fmla="*/ 0 h 18288"/>
              <a:gd name="csX5" fmla="*/ 2990088 w 10972800"/>
              <a:gd name="csY5" fmla="*/ 0 h 18288"/>
              <a:gd name="csX6" fmla="*/ 3456432 w 10972800"/>
              <a:gd name="csY6" fmla="*/ 0 h 18288"/>
              <a:gd name="csX7" fmla="*/ 4361688 w 10972800"/>
              <a:gd name="csY7" fmla="*/ 0 h 18288"/>
              <a:gd name="csX8" fmla="*/ 5266944 w 10972800"/>
              <a:gd name="csY8" fmla="*/ 0 h 18288"/>
              <a:gd name="csX9" fmla="*/ 6172200 w 10972800"/>
              <a:gd name="csY9" fmla="*/ 0 h 18288"/>
              <a:gd name="csX10" fmla="*/ 6528816 w 10972800"/>
              <a:gd name="csY10" fmla="*/ 0 h 18288"/>
              <a:gd name="csX11" fmla="*/ 7214616 w 10972800"/>
              <a:gd name="csY11" fmla="*/ 0 h 18288"/>
              <a:gd name="csX12" fmla="*/ 7790688 w 10972800"/>
              <a:gd name="csY12" fmla="*/ 0 h 18288"/>
              <a:gd name="csX13" fmla="*/ 8147304 w 10972800"/>
              <a:gd name="csY13" fmla="*/ 0 h 18288"/>
              <a:gd name="csX14" fmla="*/ 9052560 w 10972800"/>
              <a:gd name="csY14" fmla="*/ 0 h 18288"/>
              <a:gd name="csX15" fmla="*/ 9409176 w 10972800"/>
              <a:gd name="csY15" fmla="*/ 0 h 18288"/>
              <a:gd name="csX16" fmla="*/ 9765792 w 10972800"/>
              <a:gd name="csY16" fmla="*/ 0 h 18288"/>
              <a:gd name="csX17" fmla="*/ 10341864 w 10972800"/>
              <a:gd name="csY17" fmla="*/ 0 h 18288"/>
              <a:gd name="csX18" fmla="*/ 10972800 w 10972800"/>
              <a:gd name="csY18" fmla="*/ 0 h 18288"/>
              <a:gd name="csX19" fmla="*/ 10972800 w 10972800"/>
              <a:gd name="csY19" fmla="*/ 18288 h 18288"/>
              <a:gd name="csX20" fmla="*/ 10177272 w 10972800"/>
              <a:gd name="csY20" fmla="*/ 18288 h 18288"/>
              <a:gd name="csX21" fmla="*/ 9820656 w 10972800"/>
              <a:gd name="csY21" fmla="*/ 18288 h 18288"/>
              <a:gd name="csX22" fmla="*/ 9464040 w 10972800"/>
              <a:gd name="csY22" fmla="*/ 18288 h 18288"/>
              <a:gd name="csX23" fmla="*/ 8778240 w 10972800"/>
              <a:gd name="csY23" fmla="*/ 18288 h 18288"/>
              <a:gd name="csX24" fmla="*/ 8421624 w 10972800"/>
              <a:gd name="csY24" fmla="*/ 18288 h 18288"/>
              <a:gd name="csX25" fmla="*/ 7735824 w 10972800"/>
              <a:gd name="csY25" fmla="*/ 18288 h 18288"/>
              <a:gd name="csX26" fmla="*/ 6940296 w 10972800"/>
              <a:gd name="csY26" fmla="*/ 18288 h 18288"/>
              <a:gd name="csX27" fmla="*/ 6254496 w 10972800"/>
              <a:gd name="csY27" fmla="*/ 18288 h 18288"/>
              <a:gd name="csX28" fmla="*/ 5458968 w 10972800"/>
              <a:gd name="csY28" fmla="*/ 18288 h 18288"/>
              <a:gd name="csX29" fmla="*/ 4663440 w 10972800"/>
              <a:gd name="csY29" fmla="*/ 18288 h 18288"/>
              <a:gd name="csX30" fmla="*/ 4306824 w 10972800"/>
              <a:gd name="csY30" fmla="*/ 18288 h 18288"/>
              <a:gd name="csX31" fmla="*/ 3840480 w 10972800"/>
              <a:gd name="csY31" fmla="*/ 18288 h 18288"/>
              <a:gd name="csX32" fmla="*/ 3264408 w 10972800"/>
              <a:gd name="csY32" fmla="*/ 18288 h 18288"/>
              <a:gd name="csX33" fmla="*/ 2578608 w 10972800"/>
              <a:gd name="csY33" fmla="*/ 18288 h 18288"/>
              <a:gd name="csX34" fmla="*/ 1673352 w 10972800"/>
              <a:gd name="csY34" fmla="*/ 18288 h 18288"/>
              <a:gd name="csX35" fmla="*/ 877824 w 10972800"/>
              <a:gd name="csY35" fmla="*/ 18288 h 18288"/>
              <a:gd name="csX36" fmla="*/ 0 w 10972800"/>
              <a:gd name="csY36" fmla="*/ 18288 h 18288"/>
              <a:gd name="csX37" fmla="*/ 0 w 10972800"/>
              <a:gd name="csY37"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5BD4092-19B4-8DC1-7335-5483297430BF}"/>
              </a:ext>
            </a:extLst>
          </p:cNvPr>
          <p:cNvSpPr>
            <a:spLocks noGrp="1"/>
          </p:cNvSpPr>
          <p:nvPr>
            <p:ph idx="1"/>
          </p:nvPr>
        </p:nvSpPr>
        <p:spPr>
          <a:xfrm>
            <a:off x="572493" y="2071316"/>
            <a:ext cx="6713552" cy="4119172"/>
          </a:xfrm>
        </p:spPr>
        <p:txBody>
          <a:bodyPr anchor="t">
            <a:normAutofit/>
          </a:bodyPr>
          <a:lstStyle/>
          <a:p>
            <a:pPr marL="0" indent="0">
              <a:buNone/>
            </a:pPr>
            <a:r>
              <a:rPr lang="ru-RU" sz="1700"/>
              <a:t>Движок анализирует позицию для каждой фигуры:</a:t>
            </a:r>
          </a:p>
          <a:p>
            <a:r>
              <a:rPr lang="ru-RU" sz="1700"/>
              <a:t>Генерация псевдо-легальных ходов: Сначала находятся все ходы, которые фигура </a:t>
            </a:r>
            <a:r>
              <a:rPr lang="ru-RU" sz="1700" i="1"/>
              <a:t>может сделать</a:t>
            </a:r>
            <a:r>
              <a:rPr lang="ru-RU" sz="1700"/>
              <a:t> по правилам (влево, вправо, по диагонали и т.д.), без проверки на шах королю.</a:t>
            </a:r>
          </a:p>
          <a:p>
            <a:endParaRPr lang="ru-RU" sz="1700"/>
          </a:p>
          <a:p>
            <a:pPr marL="0" indent="0">
              <a:buNone/>
            </a:pPr>
            <a:r>
              <a:rPr lang="ru-RU" sz="1700"/>
              <a:t>Далее этот "сырой" список фильтруется, чтобы оставить только легальные ходы:</a:t>
            </a:r>
          </a:p>
          <a:p>
            <a:r>
              <a:rPr lang="ru-RU" sz="1700"/>
              <a:t>Проверка на шах: Движок проверяет, не оставляет ли ход собственного короля под шахом. Если оставляет — ход отбрасывается.</a:t>
            </a:r>
          </a:p>
          <a:p>
            <a:r>
              <a:rPr lang="ru-RU" sz="1700"/>
              <a:t>Проверка рокировки: Для рокировки отдельно проверяется, не проходит ли король через атакованное поле.</a:t>
            </a:r>
          </a:p>
          <a:p>
            <a:endParaRPr lang="en-SC" sz="1700"/>
          </a:p>
        </p:txBody>
      </p:sp>
      <p:pic>
        <p:nvPicPr>
          <p:cNvPr id="2050" name="Picture 2" descr="Шахматные алгоритмы, которые думают почти так же, как человек, только лучше  / Хабр">
            <a:extLst>
              <a:ext uri="{FF2B5EF4-FFF2-40B4-BE49-F238E27FC236}">
                <a16:creationId xmlns:a16="http://schemas.microsoft.com/office/drawing/2014/main" id="{950E8EA2-4DCB-9159-9A18-7186C9E223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17622"/>
          <a:stretch>
            <a:fillRect/>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0620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New Explore tab on Chess.com">
            <a:extLst>
              <a:ext uri="{FF2B5EF4-FFF2-40B4-BE49-F238E27FC236}">
                <a16:creationId xmlns:a16="http://schemas.microsoft.com/office/drawing/2014/main" id="{7B2A27D0-E269-63FA-3FCE-8CBCCA14A5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763" b="-2"/>
          <a:stretch>
            <a:fillRect/>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308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0E04C00-F19B-8909-373A-D6DB0E741B8F}"/>
              </a:ext>
            </a:extLst>
          </p:cNvPr>
          <p:cNvSpPr>
            <a:spLocks noGrp="1"/>
          </p:cNvSpPr>
          <p:nvPr>
            <p:ph type="title"/>
          </p:nvPr>
        </p:nvSpPr>
        <p:spPr>
          <a:xfrm>
            <a:off x="838200" y="365125"/>
            <a:ext cx="3822189" cy="1899912"/>
          </a:xfrm>
        </p:spPr>
        <p:txBody>
          <a:bodyPr>
            <a:normAutofit/>
          </a:bodyPr>
          <a:lstStyle/>
          <a:p>
            <a:r>
              <a:rPr lang="ru-RU" sz="4000"/>
              <a:t>Второй шаг – оценивание позиции доски</a:t>
            </a:r>
            <a:endParaRPr lang="en-SC" sz="4000"/>
          </a:p>
        </p:txBody>
      </p:sp>
      <p:sp>
        <p:nvSpPr>
          <p:cNvPr id="3" name="Content Placeholder 2">
            <a:extLst>
              <a:ext uri="{FF2B5EF4-FFF2-40B4-BE49-F238E27FC236}">
                <a16:creationId xmlns:a16="http://schemas.microsoft.com/office/drawing/2014/main" id="{A338A30B-2A16-3EC1-7408-3CC757A1DE96}"/>
              </a:ext>
            </a:extLst>
          </p:cNvPr>
          <p:cNvSpPr>
            <a:spLocks noGrp="1"/>
          </p:cNvSpPr>
          <p:nvPr>
            <p:ph idx="1"/>
          </p:nvPr>
        </p:nvSpPr>
        <p:spPr>
          <a:xfrm>
            <a:off x="838200" y="2434201"/>
            <a:ext cx="3822189" cy="3742762"/>
          </a:xfrm>
        </p:spPr>
        <p:txBody>
          <a:bodyPr>
            <a:normAutofit/>
          </a:bodyPr>
          <a:lstStyle/>
          <a:p>
            <a:r>
              <a:rPr lang="ru-RU" sz="1400" b="1"/>
              <a:t>Функция оценки (evaluation function)</a:t>
            </a:r>
            <a:r>
              <a:rPr lang="ru-RU" sz="1400"/>
              <a:t> — это «мозг» шахматного движка, который определяет, какая сторона выигрывает в конкретной позиции. Она присваивает позиции числовой балл, суммируя материальный баланс (ценность фигур) и позиционные факторы (безопасность короля, активность фигур, пешечная структура).</a:t>
            </a:r>
          </a:p>
          <a:p>
            <a:endParaRPr lang="ru-RU" sz="1400"/>
          </a:p>
          <a:p>
            <a:r>
              <a:rPr lang="ru-RU" sz="1400"/>
              <a:t>В Stockfish, классическую ручную оценку дополняет нейронная сеть (NNUE), которая мгновенно оценивает сотни позиционных паттернов, обученных на миллионах партий.</a:t>
            </a:r>
          </a:p>
          <a:p>
            <a:endParaRPr lang="en-SC" sz="1400"/>
          </a:p>
        </p:txBody>
      </p:sp>
    </p:spTree>
    <p:extLst>
      <p:ext uri="{BB962C8B-B14F-4D97-AF65-F5344CB8AC3E}">
        <p14:creationId xmlns:p14="http://schemas.microsoft.com/office/powerpoint/2010/main" val="16893682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F0F5FF-E6DF-9AC1-009A-41033AC3EE2C}"/>
              </a:ext>
            </a:extLst>
          </p:cNvPr>
          <p:cNvSpPr>
            <a:spLocks noGrp="1"/>
          </p:cNvSpPr>
          <p:nvPr>
            <p:ph type="title"/>
          </p:nvPr>
        </p:nvSpPr>
        <p:spPr>
          <a:xfrm>
            <a:off x="841248" y="548640"/>
            <a:ext cx="3600860" cy="5431536"/>
          </a:xfrm>
        </p:spPr>
        <p:txBody>
          <a:bodyPr>
            <a:normAutofit/>
          </a:bodyPr>
          <a:lstStyle/>
          <a:p>
            <a:r>
              <a:rPr lang="ru-RU" sz="5400" dirty="0"/>
              <a:t>Третий шаг – </a:t>
            </a:r>
            <a:r>
              <a:rPr lang="en-US" sz="5400" dirty="0"/>
              <a:t>move ordering</a:t>
            </a:r>
            <a:endParaRPr lang="en-SC" sz="5400" dirty="0"/>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sX0" fmla="*/ 0 w 4480560"/>
              <a:gd name="csY0" fmla="*/ 0 h 18288"/>
              <a:gd name="csX1" fmla="*/ 595274 w 4480560"/>
              <a:gd name="csY1" fmla="*/ 0 h 18288"/>
              <a:gd name="csX2" fmla="*/ 1100938 w 4480560"/>
              <a:gd name="csY2" fmla="*/ 0 h 18288"/>
              <a:gd name="csX3" fmla="*/ 1651406 w 4480560"/>
              <a:gd name="csY3" fmla="*/ 0 h 18288"/>
              <a:gd name="csX4" fmla="*/ 2336292 w 4480560"/>
              <a:gd name="csY4" fmla="*/ 0 h 18288"/>
              <a:gd name="csX5" fmla="*/ 2931566 w 4480560"/>
              <a:gd name="csY5" fmla="*/ 0 h 18288"/>
              <a:gd name="csX6" fmla="*/ 3482035 w 4480560"/>
              <a:gd name="csY6" fmla="*/ 0 h 18288"/>
              <a:gd name="csX7" fmla="*/ 4480560 w 4480560"/>
              <a:gd name="csY7" fmla="*/ 0 h 18288"/>
              <a:gd name="csX8" fmla="*/ 4480560 w 4480560"/>
              <a:gd name="csY8" fmla="*/ 18288 h 18288"/>
              <a:gd name="csX9" fmla="*/ 3840480 w 4480560"/>
              <a:gd name="csY9" fmla="*/ 18288 h 18288"/>
              <a:gd name="csX10" fmla="*/ 3290011 w 4480560"/>
              <a:gd name="csY10" fmla="*/ 18288 h 18288"/>
              <a:gd name="csX11" fmla="*/ 2560320 w 4480560"/>
              <a:gd name="csY11" fmla="*/ 18288 h 18288"/>
              <a:gd name="csX12" fmla="*/ 1965046 w 4480560"/>
              <a:gd name="csY12" fmla="*/ 18288 h 18288"/>
              <a:gd name="csX13" fmla="*/ 1459382 w 4480560"/>
              <a:gd name="csY13" fmla="*/ 18288 h 18288"/>
              <a:gd name="csX14" fmla="*/ 774497 w 4480560"/>
              <a:gd name="csY14" fmla="*/ 18288 h 18288"/>
              <a:gd name="csX15" fmla="*/ 0 w 4480560"/>
              <a:gd name="csY15" fmla="*/ 18288 h 18288"/>
              <a:gd name="csX16" fmla="*/ 0 w 4480560"/>
              <a:gd name="csY16" fmla="*/ 0 h 182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7A55C51-B4A2-822F-A6E5-E23799C6A43A}"/>
              </a:ext>
            </a:extLst>
          </p:cNvPr>
          <p:cNvSpPr>
            <a:spLocks noGrp="1"/>
          </p:cNvSpPr>
          <p:nvPr>
            <p:ph idx="1"/>
          </p:nvPr>
        </p:nvSpPr>
        <p:spPr>
          <a:xfrm>
            <a:off x="5126418" y="552091"/>
            <a:ext cx="6224335" cy="5431536"/>
          </a:xfrm>
        </p:spPr>
        <p:txBody>
          <a:bodyPr anchor="ctr">
            <a:normAutofit/>
          </a:bodyPr>
          <a:lstStyle/>
          <a:p>
            <a:pPr marL="0" indent="0">
              <a:buNone/>
            </a:pPr>
            <a:r>
              <a:rPr lang="ru-RU" sz="2200" b="1"/>
              <a:t>Move ordering (упорядочивание ходов) </a:t>
            </a:r>
            <a:r>
              <a:rPr lang="ru-RU" sz="2200"/>
              <a:t>— это оптимизация в шахматных движках</a:t>
            </a:r>
            <a:r>
              <a:rPr lang="en-US" sz="2200"/>
              <a:t> </a:t>
            </a:r>
            <a:r>
              <a:rPr lang="ru-RU" sz="2200"/>
              <a:t>которая проверять самые перспективные ходы в первую очередь, чтобы алгоритм альфа-бета отсечения работал максимально эффективно и отсекал ненужные ветки поиска как можно раньше.</a:t>
            </a:r>
            <a:endParaRPr lang="en-US" sz="2200"/>
          </a:p>
          <a:p>
            <a:endParaRPr lang="ru-RU" sz="2200"/>
          </a:p>
          <a:p>
            <a:pPr marL="0" indent="0">
              <a:buNone/>
            </a:pPr>
            <a:r>
              <a:rPr lang="ru-RU" sz="2200" b="1"/>
              <a:t>Почему это так важно?</a:t>
            </a:r>
            <a:endParaRPr lang="en-US" sz="2200" b="1"/>
          </a:p>
          <a:p>
            <a:pPr marL="0" indent="0">
              <a:buNone/>
            </a:pPr>
            <a:endParaRPr lang="ru-RU" sz="2200" b="1"/>
          </a:p>
          <a:p>
            <a:pPr marL="0" indent="0">
              <a:buNone/>
            </a:pPr>
            <a:r>
              <a:rPr lang="ru-RU" sz="2200"/>
              <a:t>При стандартном переборе дерева возможных ходов нужно проверить их все. Умное упорядочивание позволяет находить сильные ходы сразу, после чего движок может быстро "отрезать" (отсечь) целые ветки слабых ответов, не тратя на них время.</a:t>
            </a:r>
          </a:p>
          <a:p>
            <a:pPr marL="0" indent="0">
              <a:buNone/>
            </a:pPr>
            <a:endParaRPr lang="en-SC" sz="2200"/>
          </a:p>
        </p:txBody>
      </p:sp>
    </p:spTree>
    <p:extLst>
      <p:ext uri="{BB962C8B-B14F-4D97-AF65-F5344CB8AC3E}">
        <p14:creationId xmlns:p14="http://schemas.microsoft.com/office/powerpoint/2010/main" val="39269467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3" name="Rectangle 4102">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CA5DA9-DB2B-7DBC-9EA8-89F971391AB8}"/>
              </a:ext>
            </a:extLst>
          </p:cNvPr>
          <p:cNvSpPr>
            <a:spLocks noGrp="1"/>
          </p:cNvSpPr>
          <p:nvPr>
            <p:ph type="title"/>
          </p:nvPr>
        </p:nvSpPr>
        <p:spPr>
          <a:xfrm>
            <a:off x="793662" y="386930"/>
            <a:ext cx="10066122" cy="1298448"/>
          </a:xfrm>
        </p:spPr>
        <p:txBody>
          <a:bodyPr anchor="b">
            <a:normAutofit/>
          </a:bodyPr>
          <a:lstStyle/>
          <a:p>
            <a:r>
              <a:rPr lang="ru-RU" sz="4800"/>
              <a:t>Теория игр</a:t>
            </a:r>
            <a:endParaRPr lang="en-SC" sz="4800"/>
          </a:p>
        </p:txBody>
      </p:sp>
      <p:sp>
        <p:nvSpPr>
          <p:cNvPr id="4105" name="Rectangle 4104">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E6C1CA0-3B2A-9F63-DA3F-CE635BDF64B4}"/>
              </a:ext>
            </a:extLst>
          </p:cNvPr>
          <p:cNvSpPr>
            <a:spLocks noGrp="1"/>
          </p:cNvSpPr>
          <p:nvPr>
            <p:ph idx="1"/>
          </p:nvPr>
        </p:nvSpPr>
        <p:spPr>
          <a:xfrm>
            <a:off x="793661" y="2599509"/>
            <a:ext cx="4530898" cy="3639450"/>
          </a:xfrm>
        </p:spPr>
        <p:txBody>
          <a:bodyPr anchor="ctr">
            <a:normAutofit/>
          </a:bodyPr>
          <a:lstStyle/>
          <a:p>
            <a:r>
              <a:rPr lang="ru-RU" sz="2000"/>
              <a:t>Шахматы — это игра с нулевой суммой и полной информацией. "Нулевая сумма" означает, что выигрыш одного игрока (+1) равен проигрышу другого (-1), а ничья (0) равноценна для обоих. Теория игр моделирует принятие решений, исходя из того, что оба соперника действуют рационально и всегда выбирают ход, который максимально улучшает их положение (и ухудшает ваше).</a:t>
            </a:r>
            <a:endParaRPr lang="en-SC" sz="2000"/>
          </a:p>
        </p:txBody>
      </p:sp>
      <p:pic>
        <p:nvPicPr>
          <p:cNvPr id="4098" name="Picture 2" descr="Дилемма заключённого | Блог 4brain">
            <a:extLst>
              <a:ext uri="{FF2B5EF4-FFF2-40B4-BE49-F238E27FC236}">
                <a16:creationId xmlns:a16="http://schemas.microsoft.com/office/drawing/2014/main" id="{20C6C831-5102-9312-0736-E6A37BB68B16}"/>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911532" y="2976554"/>
            <a:ext cx="5150277" cy="2729646"/>
          </a:xfrm>
          <a:prstGeom prst="rect">
            <a:avLst/>
          </a:prstGeom>
          <a:noFill/>
          <a:extLst>
            <a:ext uri="{909E8E84-426E-40DD-AFC4-6F175D3DCCD1}">
              <a14:hiddenFill xmlns:a14="http://schemas.microsoft.com/office/drawing/2010/main">
                <a:solidFill>
                  <a:srgbClr val="FFFFFF"/>
                </a:solidFill>
              </a14:hiddenFill>
            </a:ext>
          </a:extLst>
        </p:spPr>
      </p:pic>
      <p:sp>
        <p:nvSpPr>
          <p:cNvPr id="4109" name="Rectangle 4108">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35578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9" name="Freeform: Shape 512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31A26EF-F8AC-ADAF-F094-112E663A67F2}"/>
              </a:ext>
            </a:extLst>
          </p:cNvPr>
          <p:cNvSpPr>
            <a:spLocks noGrp="1"/>
          </p:cNvSpPr>
          <p:nvPr>
            <p:ph type="title"/>
          </p:nvPr>
        </p:nvSpPr>
        <p:spPr>
          <a:xfrm>
            <a:off x="1399789" y="365496"/>
            <a:ext cx="9392421" cy="1330841"/>
          </a:xfrm>
        </p:spPr>
        <p:txBody>
          <a:bodyPr>
            <a:normAutofit/>
          </a:bodyPr>
          <a:lstStyle/>
          <a:p>
            <a:r>
              <a:rPr lang="ru-RU" dirty="0"/>
              <a:t>Четвертый шаг – алгортм минимакс</a:t>
            </a:r>
            <a:endParaRPr lang="en-SC" dirty="0"/>
          </a:p>
        </p:txBody>
      </p:sp>
      <p:sp>
        <p:nvSpPr>
          <p:cNvPr id="3" name="Content Placeholder 2">
            <a:extLst>
              <a:ext uri="{FF2B5EF4-FFF2-40B4-BE49-F238E27FC236}">
                <a16:creationId xmlns:a16="http://schemas.microsoft.com/office/drawing/2014/main" id="{C1BB57CE-B528-83ED-FBE6-71408C153D31}"/>
              </a:ext>
            </a:extLst>
          </p:cNvPr>
          <p:cNvSpPr>
            <a:spLocks noGrp="1"/>
          </p:cNvSpPr>
          <p:nvPr>
            <p:ph idx="1"/>
          </p:nvPr>
        </p:nvSpPr>
        <p:spPr>
          <a:xfrm>
            <a:off x="684128" y="1780898"/>
            <a:ext cx="5695407" cy="4875083"/>
          </a:xfrm>
        </p:spPr>
        <p:txBody>
          <a:bodyPr>
            <a:normAutofit fontScale="92500" lnSpcReduction="10000"/>
          </a:bodyPr>
          <a:lstStyle/>
          <a:p>
            <a:pPr marL="0" indent="0">
              <a:buNone/>
            </a:pPr>
            <a:r>
              <a:rPr lang="ru-RU" sz="1400" b="1" dirty="0">
                <a:effectLst/>
              </a:rPr>
              <a:t>Алгоритм Минимакс (Minimax)</a:t>
            </a:r>
            <a:r>
              <a:rPr lang="ru-RU" sz="1400" dirty="0">
                <a:effectLst/>
              </a:rPr>
              <a:t> - это основной алгоритм поиска решения. Он строит дерево возможных ходов:</a:t>
            </a:r>
          </a:p>
          <a:p>
            <a:r>
              <a:rPr lang="ru-RU" sz="1400" b="1" dirty="0">
                <a:effectLst/>
              </a:rPr>
              <a:t>Max (Вы):</a:t>
            </a:r>
            <a:r>
              <a:rPr lang="ru-RU" sz="1400" dirty="0">
                <a:effectLst/>
              </a:rPr>
              <a:t> На своем ходу вы выбираете ветку, ведущую к позиции с максимальной оценкой.</a:t>
            </a:r>
          </a:p>
          <a:p>
            <a:r>
              <a:rPr lang="ru-RU" sz="1400" b="1" dirty="0">
                <a:effectLst/>
              </a:rPr>
              <a:t>Min (Соперник):</a:t>
            </a:r>
            <a:r>
              <a:rPr lang="ru-RU" sz="1400" dirty="0">
                <a:effectLst/>
              </a:rPr>
              <a:t> На следующем уровне (ход соперника) алгоритм предполагает, что соперник выберет ход с минимальной оценкой (худший для вас).</a:t>
            </a:r>
          </a:p>
          <a:p>
            <a:pPr marL="0" indent="0">
              <a:buNone/>
            </a:pPr>
            <a:r>
              <a:rPr lang="ru-RU" sz="1400" dirty="0">
                <a:effectLst/>
              </a:rPr>
              <a:t>Алгоритм просматривает дерево до определенной глубины, оценивает конечные позиции и "поднимает" эти оценки вверх, чтобы выбрать лучший стартовый ход, предполагая идеальную игру противника.</a:t>
            </a:r>
          </a:p>
          <a:p>
            <a:pPr marL="0" indent="0">
              <a:buNone/>
            </a:pPr>
            <a:endParaRPr lang="ru-RU" sz="1400" dirty="0"/>
          </a:p>
          <a:p>
            <a:pPr marL="0" indent="0">
              <a:buNone/>
            </a:pPr>
            <a:r>
              <a:rPr lang="ru-RU" sz="1400" b="1" dirty="0">
                <a:effectLst/>
              </a:rPr>
              <a:t>Альфа-Бета отсечение (Alpha-Beta Pruning) </a:t>
            </a:r>
            <a:r>
              <a:rPr lang="ru-RU" sz="1400" dirty="0">
                <a:effectLst/>
              </a:rPr>
              <a:t>- </a:t>
            </a:r>
            <a:r>
              <a:rPr lang="ru-RU" sz="1400" dirty="0"/>
              <a:t>эт</a:t>
            </a:r>
            <a:r>
              <a:rPr lang="ru-RU" sz="1400" dirty="0">
                <a:effectLst/>
              </a:rPr>
              <a:t>о оптимизация Минимакса, которая позволяет не проверять заведомо плохие ветки, значительно ускоряя поиск:</a:t>
            </a:r>
          </a:p>
          <a:p>
            <a:r>
              <a:rPr lang="ru-RU" sz="1400" b="1" dirty="0">
                <a:effectLst/>
              </a:rPr>
              <a:t>Alpha:</a:t>
            </a:r>
            <a:r>
              <a:rPr lang="ru-RU" sz="1400" dirty="0">
                <a:effectLst/>
              </a:rPr>
              <a:t> Лучшая (максимальная) оценка, которую мы уже нашли для себя.</a:t>
            </a:r>
          </a:p>
          <a:p>
            <a:r>
              <a:rPr lang="ru-RU" sz="1400" b="1" dirty="0">
                <a:effectLst/>
              </a:rPr>
              <a:t>Beta:</a:t>
            </a:r>
            <a:r>
              <a:rPr lang="ru-RU" sz="1400" dirty="0">
                <a:effectLst/>
              </a:rPr>
              <a:t> Лучшая (минимальная) оценка, которую соперник уже нашел для себя.</a:t>
            </a:r>
          </a:p>
          <a:p>
            <a:pPr marL="0" indent="0">
              <a:buNone/>
            </a:pPr>
            <a:r>
              <a:rPr lang="ru-RU" sz="1400" dirty="0">
                <a:effectLst/>
              </a:rPr>
              <a:t>Если в какой-то ветке мы видим, что соперник может сделать ход, который для нас хуже, чем уже найденная альтернатива (Alpha), мы </a:t>
            </a:r>
            <a:r>
              <a:rPr lang="ru-RU" sz="1400" b="1" dirty="0">
                <a:effectLst/>
              </a:rPr>
              <a:t>отсекаем</a:t>
            </a:r>
            <a:r>
              <a:rPr lang="ru-RU" sz="1400" dirty="0">
                <a:effectLst/>
              </a:rPr>
              <a:t> (прекращаем анализировать) эту ветку. Соперник туда пойдет, но мы туда просто не пойдем изначально.</a:t>
            </a:r>
            <a:endParaRPr lang="en-SC" sz="1400" dirty="0"/>
          </a:p>
        </p:txBody>
      </p:sp>
      <p:pic>
        <p:nvPicPr>
          <p:cNvPr id="5122" name="Picture 2" descr="Alpha Beta Pruning 3">
            <a:extLst>
              <a:ext uri="{FF2B5EF4-FFF2-40B4-BE49-F238E27FC236}">
                <a16:creationId xmlns:a16="http://schemas.microsoft.com/office/drawing/2014/main" id="{BA5E67B7-B56C-B5D3-CED6-C91351BD699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19367" y="3123127"/>
            <a:ext cx="4788505" cy="1879488"/>
          </a:xfrm>
          <a:prstGeom prst="rect">
            <a:avLst/>
          </a:prstGeom>
          <a:noFill/>
          <a:extLst>
            <a:ext uri="{909E8E84-426E-40DD-AFC4-6F175D3DCCD1}">
              <a14:hiddenFill xmlns:a14="http://schemas.microsoft.com/office/drawing/2010/main">
                <a:solidFill>
                  <a:srgbClr val="FFFFFF"/>
                </a:solidFill>
              </a14:hiddenFill>
            </a:ext>
          </a:extLst>
        </p:spPr>
      </p:pic>
      <p:sp>
        <p:nvSpPr>
          <p:cNvPr id="5131" name="Freeform: Shape 513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33531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A88EE20-3BBE-A10E-FFBA-848C1893AF93}"/>
              </a:ext>
            </a:extLst>
          </p:cNvPr>
          <p:cNvSpPr>
            <a:spLocks noGrp="1"/>
          </p:cNvSpPr>
          <p:nvPr>
            <p:ph idx="1"/>
          </p:nvPr>
        </p:nvSpPr>
        <p:spPr>
          <a:xfrm>
            <a:off x="838200" y="893135"/>
            <a:ext cx="10515600" cy="5283828"/>
          </a:xfrm>
        </p:spPr>
        <p:txBody>
          <a:bodyPr/>
          <a:lstStyle/>
          <a:p>
            <a:pPr marL="0" indent="0" algn="ctr">
              <a:buNone/>
            </a:pPr>
            <a:r>
              <a:rPr lang="ru-RU" dirty="0"/>
              <a:t>Таким образом мы получаем ход с лучшей оценкой и лучший ход в целом!</a:t>
            </a:r>
            <a:endParaRPr lang="en-SC" dirty="0"/>
          </a:p>
        </p:txBody>
      </p:sp>
      <p:pic>
        <p:nvPicPr>
          <p:cNvPr id="6148" name="Picture 4" descr="Thumbs Up Emoji Images – Browse 38,379 Stock Photos, Vectors, and Video |  Adobe Stock">
            <a:extLst>
              <a:ext uri="{FF2B5EF4-FFF2-40B4-BE49-F238E27FC236}">
                <a16:creationId xmlns:a16="http://schemas.microsoft.com/office/drawing/2014/main" id="{715D1C1A-7F25-A7E8-84F1-78771FBEE2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6436" y="2395825"/>
            <a:ext cx="5687753" cy="399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7613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TotalTime>
  <Words>642</Words>
  <Application>Microsoft Office PowerPoint</Application>
  <PresentationFormat>Widescreen</PresentationFormat>
  <Paragraphs>41</Paragraphs>
  <Slides>12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Aptos</vt:lpstr>
      <vt:lpstr>Aptos Display</vt:lpstr>
      <vt:lpstr>Arial</vt:lpstr>
      <vt:lpstr>Office Theme</vt:lpstr>
      <vt:lpstr>Шахматный Движок для ИИ-соперника</vt:lpstr>
      <vt:lpstr>Цель проекта</vt:lpstr>
      <vt:lpstr>Шахматные движки</vt:lpstr>
      <vt:lpstr>Первый шаг – генерация ходов</vt:lpstr>
      <vt:lpstr>Второй шаг – оценивание позиции доски</vt:lpstr>
      <vt:lpstr>Третий шаг – move ordering</vt:lpstr>
      <vt:lpstr>Теория игр</vt:lpstr>
      <vt:lpstr>Четвертый шаг – алгортм минимакс</vt:lpstr>
      <vt:lpstr>PowerPoint Presentation</vt:lpstr>
      <vt:lpstr>Как поиграть</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Best Of the Best</dc:creator>
  <cp:lastModifiedBy>Best Of the Best</cp:lastModifiedBy>
  <cp:revision>1</cp:revision>
  <dcterms:created xsi:type="dcterms:W3CDTF">2025-12-10T19:02:00Z</dcterms:created>
  <dcterms:modified xsi:type="dcterms:W3CDTF">2025-12-10T19:49:25Z</dcterms:modified>
</cp:coreProperties>
</file>